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67" r:id="rId3"/>
    <p:sldId id="266" r:id="rId4"/>
    <p:sldId id="257" r:id="rId5"/>
    <p:sldId id="259" r:id="rId6"/>
    <p:sldId id="260" r:id="rId7"/>
    <p:sldId id="262" r:id="rId8"/>
    <p:sldId id="263" r:id="rId9"/>
    <p:sldId id="265" r:id="rId10"/>
    <p:sldId id="258" r:id="rId11"/>
    <p:sldId id="268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74954"/>
    <a:srgbClr val="CED4DA"/>
    <a:srgbClr val="26A19A"/>
    <a:srgbClr val="F6F7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588"/>
    <p:restoredTop sz="92947"/>
  </p:normalViewPr>
  <p:slideViewPr>
    <p:cSldViewPr snapToGrid="0" snapToObjects="1" showGuides="1">
      <p:cViewPr>
        <p:scale>
          <a:sx n="72" d="100"/>
          <a:sy n="72" d="100"/>
        </p:scale>
        <p:origin x="1944" y="7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3EE52F4-1944-0E4B-B395-7A7676C50F96}" type="doc">
      <dgm:prSet loTypeId="urn:microsoft.com/office/officeart/2005/8/layout/hierarchy3" loCatId="" qsTypeId="urn:microsoft.com/office/officeart/2005/8/quickstyle/simple4" qsCatId="simple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A8456B47-1AF7-2141-84C0-7F82F3C44A58}">
      <dgm:prSet phldrT="[Текст]"/>
      <dgm:spPr>
        <a:solidFill>
          <a:srgbClr val="26A19A"/>
        </a:solidFill>
      </dgm:spPr>
      <dgm:t>
        <a:bodyPr/>
        <a:lstStyle/>
        <a:p>
          <a:r>
            <a:rPr lang="ru-RU" b="1" dirty="0" smtClean="0"/>
            <a:t>БЕЗ ОТРЫВА ОТ РАБОТЫ </a:t>
          </a:r>
          <a:endParaRPr lang="en-US" b="1" dirty="0" smtClean="0"/>
        </a:p>
        <a:p>
          <a:r>
            <a:rPr lang="ru-RU" b="1" dirty="0" smtClean="0"/>
            <a:t>26.02</a:t>
          </a:r>
          <a:r>
            <a:rPr lang="en-US" b="1" dirty="0" smtClean="0"/>
            <a:t>- 25.12 C </a:t>
          </a:r>
          <a:r>
            <a:rPr lang="kk-KZ" b="1" dirty="0" smtClean="0"/>
            <a:t>ПЕРЕРЫВОМ НА ТРУДОВОЙ ОТПУСК</a:t>
          </a:r>
          <a:endParaRPr lang="ru-RU" b="1" dirty="0"/>
        </a:p>
      </dgm:t>
    </dgm:pt>
    <dgm:pt modelId="{AF600BCA-9A01-2047-A819-CBC337E6A273}" type="parTrans" cxnId="{8617883B-292D-5E41-8386-6FA4A90608D7}">
      <dgm:prSet/>
      <dgm:spPr/>
      <dgm:t>
        <a:bodyPr/>
        <a:lstStyle/>
        <a:p>
          <a:endParaRPr lang="ru-RU"/>
        </a:p>
      </dgm:t>
    </dgm:pt>
    <dgm:pt modelId="{6B2DF34C-63CF-8948-A554-8A8960B4D924}" type="sibTrans" cxnId="{8617883B-292D-5E41-8386-6FA4A90608D7}">
      <dgm:prSet/>
      <dgm:spPr/>
      <dgm:t>
        <a:bodyPr/>
        <a:lstStyle/>
        <a:p>
          <a:endParaRPr lang="ru-RU"/>
        </a:p>
      </dgm:t>
    </dgm:pt>
    <dgm:pt modelId="{A8F780B3-EA93-5F46-A2E2-7AC27A246F64}">
      <dgm:prSet custT="1"/>
      <dgm:spPr>
        <a:solidFill>
          <a:srgbClr val="274954">
            <a:alpha val="90000"/>
          </a:srgbClr>
        </a:solidFill>
        <a:ln>
          <a:solidFill>
            <a:srgbClr val="274954"/>
          </a:solidFill>
        </a:ln>
      </dgm:spPr>
      <dgm:t>
        <a:bodyPr/>
        <a:lstStyle/>
        <a:p>
          <a:pPr rtl="0"/>
          <a:r>
            <a:rPr lang="ru-RU" sz="1800" b="1" dirty="0" smtClean="0">
              <a:solidFill>
                <a:schemeClr val="bg1"/>
              </a:solidFill>
            </a:rPr>
            <a:t>УРОВЕНЬ </a:t>
          </a:r>
          <a:r>
            <a:rPr lang="ru-RU" sz="2400" b="1" dirty="0" smtClean="0">
              <a:solidFill>
                <a:schemeClr val="bg1"/>
              </a:solidFill>
            </a:rPr>
            <a:t>B1</a:t>
          </a:r>
          <a:r>
            <a:rPr lang="ru-RU" sz="1800" b="1" dirty="0" smtClean="0">
              <a:solidFill>
                <a:schemeClr val="bg1"/>
              </a:solidFill>
            </a:rPr>
            <a:t> 200 ЧАСОВ</a:t>
          </a:r>
          <a:endParaRPr lang="ru-RU" sz="1800" dirty="0">
            <a:solidFill>
              <a:schemeClr val="bg1"/>
            </a:solidFill>
          </a:endParaRPr>
        </a:p>
      </dgm:t>
    </dgm:pt>
    <dgm:pt modelId="{6EE29830-A680-0741-838A-723F75A32B3E}" type="parTrans" cxnId="{DE37B1C1-6E74-3B4D-B812-47DED936B8EA}">
      <dgm:prSet/>
      <dgm:spPr>
        <a:ln w="38100"/>
      </dgm:spPr>
      <dgm:t>
        <a:bodyPr/>
        <a:lstStyle/>
        <a:p>
          <a:endParaRPr lang="ru-RU"/>
        </a:p>
      </dgm:t>
    </dgm:pt>
    <dgm:pt modelId="{152EFA60-DECC-0C4D-AF9B-9D81C588F647}" type="sibTrans" cxnId="{DE37B1C1-6E74-3B4D-B812-47DED936B8EA}">
      <dgm:prSet/>
      <dgm:spPr/>
      <dgm:t>
        <a:bodyPr/>
        <a:lstStyle/>
        <a:p>
          <a:endParaRPr lang="ru-RU"/>
        </a:p>
      </dgm:t>
    </dgm:pt>
    <dgm:pt modelId="{F6B3E5F2-5FB0-A34E-B38E-B3764C3047B7}">
      <dgm:prSet phldrT="[Текст]"/>
      <dgm:spPr>
        <a:solidFill>
          <a:srgbClr val="26A19A"/>
        </a:solidFill>
      </dgm:spPr>
      <dgm:t>
        <a:bodyPr/>
        <a:lstStyle/>
        <a:p>
          <a:r>
            <a:rPr lang="ru-RU" b="1" dirty="0" smtClean="0"/>
            <a:t>С ОТРЫВОМ ОТ РАБОТЫ </a:t>
          </a:r>
          <a:endParaRPr lang="en-US" b="1" dirty="0" smtClean="0"/>
        </a:p>
        <a:p>
          <a:r>
            <a:rPr lang="en-US" b="1" dirty="0" smtClean="0"/>
            <a:t>19.03- 15.06</a:t>
          </a:r>
          <a:endParaRPr lang="ru-RU" b="1" dirty="0"/>
        </a:p>
      </dgm:t>
    </dgm:pt>
    <dgm:pt modelId="{1BEDB989-4EB7-634E-A0F3-9EFC344FB79F}" type="parTrans" cxnId="{2D354653-44D7-714C-8857-226773C221A4}">
      <dgm:prSet/>
      <dgm:spPr/>
      <dgm:t>
        <a:bodyPr/>
        <a:lstStyle/>
        <a:p>
          <a:endParaRPr lang="ru-RU"/>
        </a:p>
      </dgm:t>
    </dgm:pt>
    <dgm:pt modelId="{AE306E3A-2EE9-4845-AF08-A6F1DAFCBAA4}" type="sibTrans" cxnId="{2D354653-44D7-714C-8857-226773C221A4}">
      <dgm:prSet/>
      <dgm:spPr/>
      <dgm:t>
        <a:bodyPr/>
        <a:lstStyle/>
        <a:p>
          <a:endParaRPr lang="ru-RU"/>
        </a:p>
      </dgm:t>
    </dgm:pt>
    <dgm:pt modelId="{B79D75E3-ECBC-9D4F-8A17-4C523F9790EF}">
      <dgm:prSet custT="1"/>
      <dgm:spPr>
        <a:solidFill>
          <a:srgbClr val="274954">
            <a:alpha val="90000"/>
          </a:srgbClr>
        </a:solidFill>
        <a:ln>
          <a:solidFill>
            <a:srgbClr val="274954"/>
          </a:solidFill>
        </a:ln>
      </dgm:spPr>
      <dgm:t>
        <a:bodyPr/>
        <a:lstStyle/>
        <a:p>
          <a:pPr rtl="0"/>
          <a:r>
            <a:rPr lang="ru-RU" sz="1800" b="1" dirty="0" smtClean="0">
              <a:solidFill>
                <a:schemeClr val="bg1"/>
              </a:solidFill>
            </a:rPr>
            <a:t>УРОВЕНЬ </a:t>
          </a:r>
          <a:r>
            <a:rPr lang="ru-RU" sz="2400" b="1" dirty="0" smtClean="0">
              <a:solidFill>
                <a:schemeClr val="bg1"/>
              </a:solidFill>
            </a:rPr>
            <a:t>B2</a:t>
          </a:r>
          <a:r>
            <a:rPr lang="ru-RU" sz="1800" b="1" dirty="0" smtClean="0">
              <a:solidFill>
                <a:schemeClr val="bg1"/>
              </a:solidFill>
            </a:rPr>
            <a:t> 220 ЧАСОВ</a:t>
          </a:r>
          <a:endParaRPr lang="ru-RU" sz="1800" dirty="0">
            <a:solidFill>
              <a:schemeClr val="bg1"/>
            </a:solidFill>
          </a:endParaRPr>
        </a:p>
      </dgm:t>
    </dgm:pt>
    <dgm:pt modelId="{F2F2BF7A-F324-1445-94AA-30C9644F9F66}" type="parTrans" cxnId="{3190C256-FC8E-8547-983E-E45B6050E0D6}">
      <dgm:prSet/>
      <dgm:spPr>
        <a:ln w="38100"/>
      </dgm:spPr>
      <dgm:t>
        <a:bodyPr/>
        <a:lstStyle/>
        <a:p>
          <a:endParaRPr lang="ru-RU"/>
        </a:p>
      </dgm:t>
    </dgm:pt>
    <dgm:pt modelId="{9C1228AB-676A-7147-B186-D93CBE4E7387}" type="sibTrans" cxnId="{3190C256-FC8E-8547-983E-E45B6050E0D6}">
      <dgm:prSet/>
      <dgm:spPr/>
      <dgm:t>
        <a:bodyPr/>
        <a:lstStyle/>
        <a:p>
          <a:endParaRPr lang="ru-RU"/>
        </a:p>
      </dgm:t>
    </dgm:pt>
    <dgm:pt modelId="{87AD41B2-296E-7F4F-829B-91A5C1E3CD1F}">
      <dgm:prSet custT="1"/>
      <dgm:spPr>
        <a:solidFill>
          <a:srgbClr val="274954">
            <a:alpha val="90000"/>
          </a:srgbClr>
        </a:solidFill>
        <a:ln>
          <a:solidFill>
            <a:srgbClr val="274954"/>
          </a:solidFill>
        </a:ln>
      </dgm:spPr>
      <dgm:t>
        <a:bodyPr/>
        <a:lstStyle/>
        <a:p>
          <a:pPr rtl="0"/>
          <a:r>
            <a:rPr lang="ru-RU" sz="1800" b="1" dirty="0" smtClean="0">
              <a:solidFill>
                <a:schemeClr val="bg1"/>
              </a:solidFill>
            </a:rPr>
            <a:t>ПРЕДМЕТНЫЙ КУРС </a:t>
          </a:r>
          <a:r>
            <a:rPr lang="ru-RU" sz="2400" b="1" dirty="0" smtClean="0">
              <a:solidFill>
                <a:schemeClr val="bg1"/>
              </a:solidFill>
            </a:rPr>
            <a:t>CLIL </a:t>
          </a:r>
          <a:endParaRPr lang="en-US" sz="2400" b="1" dirty="0" smtClean="0">
            <a:solidFill>
              <a:schemeClr val="bg1"/>
            </a:solidFill>
          </a:endParaRPr>
        </a:p>
        <a:p>
          <a:pPr rtl="0"/>
          <a:r>
            <a:rPr lang="ru-RU" sz="1800" b="1" dirty="0" smtClean="0">
              <a:solidFill>
                <a:schemeClr val="bg1"/>
              </a:solidFill>
            </a:rPr>
            <a:t>72 ЧАСА</a:t>
          </a:r>
          <a:endParaRPr lang="ru-RU" sz="1800" dirty="0">
            <a:solidFill>
              <a:schemeClr val="bg1"/>
            </a:solidFill>
          </a:endParaRPr>
        </a:p>
      </dgm:t>
    </dgm:pt>
    <dgm:pt modelId="{3153F07B-09E7-B844-A3A2-8882DB17444D}" type="parTrans" cxnId="{6801F0CE-D081-0049-8753-44E73FCC989E}">
      <dgm:prSet/>
      <dgm:spPr>
        <a:ln w="38100"/>
      </dgm:spPr>
      <dgm:t>
        <a:bodyPr/>
        <a:lstStyle/>
        <a:p>
          <a:endParaRPr lang="ru-RU"/>
        </a:p>
      </dgm:t>
    </dgm:pt>
    <dgm:pt modelId="{468389F2-4FD3-064B-B2B3-43A85F08CA2E}" type="sibTrans" cxnId="{6801F0CE-D081-0049-8753-44E73FCC989E}">
      <dgm:prSet/>
      <dgm:spPr/>
      <dgm:t>
        <a:bodyPr/>
        <a:lstStyle/>
        <a:p>
          <a:endParaRPr lang="ru-RU"/>
        </a:p>
      </dgm:t>
    </dgm:pt>
    <dgm:pt modelId="{88D00A19-181C-AD48-A405-323F7045860D}">
      <dgm:prSet custT="1"/>
      <dgm:spPr>
        <a:solidFill>
          <a:srgbClr val="274954">
            <a:alpha val="90000"/>
          </a:srgbClr>
        </a:solidFill>
        <a:ln>
          <a:solidFill>
            <a:srgbClr val="274954"/>
          </a:solidFill>
        </a:ln>
      </dgm:spPr>
      <dgm:t>
        <a:bodyPr/>
        <a:lstStyle/>
        <a:p>
          <a:pPr rtl="0"/>
          <a:r>
            <a:rPr lang="ru-RU" sz="1800" b="1" dirty="0" smtClean="0">
              <a:solidFill>
                <a:schemeClr val="bg1"/>
              </a:solidFill>
            </a:rPr>
            <a:t>УРОВЕНЬ</a:t>
          </a:r>
          <a:r>
            <a:rPr lang="ru-RU" sz="2400" b="1" dirty="0" smtClean="0">
              <a:solidFill>
                <a:schemeClr val="bg1"/>
              </a:solidFill>
            </a:rPr>
            <a:t> B2 </a:t>
          </a:r>
          <a:r>
            <a:rPr lang="ru-RU" sz="1800" b="1" dirty="0" smtClean="0">
              <a:solidFill>
                <a:schemeClr val="bg1"/>
              </a:solidFill>
            </a:rPr>
            <a:t>220 ЧАСОВ</a:t>
          </a:r>
          <a:endParaRPr lang="ru-RU" sz="1800" dirty="0">
            <a:solidFill>
              <a:schemeClr val="bg1"/>
            </a:solidFill>
          </a:endParaRPr>
        </a:p>
      </dgm:t>
    </dgm:pt>
    <dgm:pt modelId="{5A93ACD3-6D0C-3441-A35A-3D68C7113A15}" type="parTrans" cxnId="{A4005F35-B321-2D45-8EF5-CC43240797D8}">
      <dgm:prSet/>
      <dgm:spPr>
        <a:ln w="38100"/>
      </dgm:spPr>
      <dgm:t>
        <a:bodyPr/>
        <a:lstStyle/>
        <a:p>
          <a:endParaRPr lang="ru-RU"/>
        </a:p>
      </dgm:t>
    </dgm:pt>
    <dgm:pt modelId="{79BD3C90-9AF5-0247-9EB7-BA7F67A3EF80}" type="sibTrans" cxnId="{A4005F35-B321-2D45-8EF5-CC43240797D8}">
      <dgm:prSet/>
      <dgm:spPr/>
      <dgm:t>
        <a:bodyPr/>
        <a:lstStyle/>
        <a:p>
          <a:endParaRPr lang="ru-RU"/>
        </a:p>
      </dgm:t>
    </dgm:pt>
    <dgm:pt modelId="{FCE10EA8-F009-BC4F-9D3B-5F5C93DE2A81}">
      <dgm:prSet custT="1"/>
      <dgm:spPr>
        <a:solidFill>
          <a:srgbClr val="274954">
            <a:alpha val="90000"/>
          </a:srgbClr>
        </a:solidFill>
        <a:ln>
          <a:solidFill>
            <a:srgbClr val="274954"/>
          </a:solidFill>
        </a:ln>
      </dgm:spPr>
      <dgm:t>
        <a:bodyPr/>
        <a:lstStyle/>
        <a:p>
          <a:pPr rtl="0"/>
          <a:r>
            <a:rPr lang="ru-RU" sz="1800" b="1" dirty="0" smtClean="0">
              <a:solidFill>
                <a:schemeClr val="bg1"/>
              </a:solidFill>
            </a:rPr>
            <a:t>ПРЕДМЕТНЫЙ КУРС </a:t>
          </a:r>
          <a:r>
            <a:rPr lang="ru-RU" sz="2400" b="1" dirty="0" smtClean="0">
              <a:solidFill>
                <a:schemeClr val="bg1"/>
              </a:solidFill>
            </a:rPr>
            <a:t>CLIL</a:t>
          </a:r>
          <a:r>
            <a:rPr lang="ru-RU" sz="1800" b="1" dirty="0" smtClean="0">
              <a:solidFill>
                <a:schemeClr val="bg1"/>
              </a:solidFill>
            </a:rPr>
            <a:t> </a:t>
          </a:r>
          <a:endParaRPr lang="en-US" sz="1800" b="1" dirty="0" smtClean="0">
            <a:solidFill>
              <a:schemeClr val="bg1"/>
            </a:solidFill>
          </a:endParaRPr>
        </a:p>
        <a:p>
          <a:pPr rtl="0"/>
          <a:r>
            <a:rPr lang="ru-RU" sz="1800" b="1" dirty="0" smtClean="0">
              <a:solidFill>
                <a:schemeClr val="bg1"/>
              </a:solidFill>
            </a:rPr>
            <a:t>72 ЧАСА</a:t>
          </a:r>
          <a:endParaRPr lang="ru-RU" sz="1800" dirty="0">
            <a:solidFill>
              <a:schemeClr val="bg1"/>
            </a:solidFill>
          </a:endParaRPr>
        </a:p>
      </dgm:t>
    </dgm:pt>
    <dgm:pt modelId="{1AFEFA34-C2E3-4142-9854-7D96E96DCC09}" type="parTrans" cxnId="{53919885-A28E-5142-833A-32947288A93D}">
      <dgm:prSet/>
      <dgm:spPr>
        <a:ln w="38100"/>
      </dgm:spPr>
      <dgm:t>
        <a:bodyPr/>
        <a:lstStyle/>
        <a:p>
          <a:endParaRPr lang="ru-RU"/>
        </a:p>
      </dgm:t>
    </dgm:pt>
    <dgm:pt modelId="{4B8E4523-2B0A-9342-9ADC-53AEBBB69C6A}" type="sibTrans" cxnId="{53919885-A28E-5142-833A-32947288A93D}">
      <dgm:prSet/>
      <dgm:spPr/>
      <dgm:t>
        <a:bodyPr/>
        <a:lstStyle/>
        <a:p>
          <a:endParaRPr lang="ru-RU"/>
        </a:p>
      </dgm:t>
    </dgm:pt>
    <dgm:pt modelId="{8B022C6C-5934-AD42-B29F-BBC87F764208}" type="pres">
      <dgm:prSet presAssocID="{53EE52F4-1944-0E4B-B395-7A7676C50F9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046A4904-9F9F-7F4A-8B90-4CD152EEA9B9}" type="pres">
      <dgm:prSet presAssocID="{A8456B47-1AF7-2141-84C0-7F82F3C44A58}" presName="root" presStyleCnt="0"/>
      <dgm:spPr/>
    </dgm:pt>
    <dgm:pt modelId="{58586031-C0CB-9043-A13D-071C8FA8C011}" type="pres">
      <dgm:prSet presAssocID="{A8456B47-1AF7-2141-84C0-7F82F3C44A58}" presName="rootComposite" presStyleCnt="0"/>
      <dgm:spPr/>
    </dgm:pt>
    <dgm:pt modelId="{EECB1BBE-A411-3047-98D5-B8461AC6C6B7}" type="pres">
      <dgm:prSet presAssocID="{A8456B47-1AF7-2141-84C0-7F82F3C44A58}" presName="rootText" presStyleLbl="node1" presStyleIdx="0" presStyleCnt="2" custScaleX="142438" custScaleY="68306"/>
      <dgm:spPr/>
      <dgm:t>
        <a:bodyPr/>
        <a:lstStyle/>
        <a:p>
          <a:endParaRPr lang="ru-RU"/>
        </a:p>
      </dgm:t>
    </dgm:pt>
    <dgm:pt modelId="{B51FCB48-9CBB-0F4A-812D-0657B6C5836B}" type="pres">
      <dgm:prSet presAssocID="{A8456B47-1AF7-2141-84C0-7F82F3C44A58}" presName="rootConnector" presStyleLbl="node1" presStyleIdx="0" presStyleCnt="2"/>
      <dgm:spPr/>
      <dgm:t>
        <a:bodyPr/>
        <a:lstStyle/>
        <a:p>
          <a:endParaRPr lang="ru-RU"/>
        </a:p>
      </dgm:t>
    </dgm:pt>
    <dgm:pt modelId="{678868C9-D3F7-8B45-9949-9A8AC401D6DF}" type="pres">
      <dgm:prSet presAssocID="{A8456B47-1AF7-2141-84C0-7F82F3C44A58}" presName="childShape" presStyleCnt="0"/>
      <dgm:spPr/>
    </dgm:pt>
    <dgm:pt modelId="{3CAB584D-1AD1-5F42-A445-EE15CE0B169A}" type="pres">
      <dgm:prSet presAssocID="{6EE29830-A680-0741-838A-723F75A32B3E}" presName="Name13" presStyleLbl="parChTrans1D2" presStyleIdx="0" presStyleCnt="5"/>
      <dgm:spPr/>
      <dgm:t>
        <a:bodyPr/>
        <a:lstStyle/>
        <a:p>
          <a:endParaRPr lang="ru-RU"/>
        </a:p>
      </dgm:t>
    </dgm:pt>
    <dgm:pt modelId="{8D9F1C2B-CB2F-E84A-A056-97407752DE9E}" type="pres">
      <dgm:prSet presAssocID="{A8F780B3-EA93-5F46-A2E2-7AC27A246F64}" presName="childText" presStyleLbl="bgAcc1" presStyleIdx="0" presStyleCnt="5" custScaleX="120400" custScaleY="581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943B13-B336-7245-BFDA-1105A7818F41}" type="pres">
      <dgm:prSet presAssocID="{F2F2BF7A-F324-1445-94AA-30C9644F9F66}" presName="Name13" presStyleLbl="parChTrans1D2" presStyleIdx="1" presStyleCnt="5"/>
      <dgm:spPr/>
      <dgm:t>
        <a:bodyPr/>
        <a:lstStyle/>
        <a:p>
          <a:endParaRPr lang="ru-RU"/>
        </a:p>
      </dgm:t>
    </dgm:pt>
    <dgm:pt modelId="{67E28479-FFB8-054E-B304-DAF0950E2FAA}" type="pres">
      <dgm:prSet presAssocID="{B79D75E3-ECBC-9D4F-8A17-4C523F9790EF}" presName="childText" presStyleLbl="bgAcc1" presStyleIdx="1" presStyleCnt="5" custScaleX="120400" custScaleY="581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913E07-8386-6E48-9006-47AA36FBE833}" type="pres">
      <dgm:prSet presAssocID="{3153F07B-09E7-B844-A3A2-8882DB17444D}" presName="Name13" presStyleLbl="parChTrans1D2" presStyleIdx="2" presStyleCnt="5"/>
      <dgm:spPr/>
      <dgm:t>
        <a:bodyPr/>
        <a:lstStyle/>
        <a:p>
          <a:endParaRPr lang="ru-RU"/>
        </a:p>
      </dgm:t>
    </dgm:pt>
    <dgm:pt modelId="{1B806696-383C-7845-800D-1645F16BE227}" type="pres">
      <dgm:prSet presAssocID="{87AD41B2-296E-7F4F-829B-91A5C1E3CD1F}" presName="childText" presStyleLbl="bgAcc1" presStyleIdx="2" presStyleCnt="5" custScaleX="120400" custScaleY="581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97BCB3-F0BE-4844-875E-999601E4A84D}" type="pres">
      <dgm:prSet presAssocID="{F6B3E5F2-5FB0-A34E-B38E-B3764C3047B7}" presName="root" presStyleCnt="0"/>
      <dgm:spPr/>
    </dgm:pt>
    <dgm:pt modelId="{5C230DCC-6503-0D4E-BFB0-CD49F41078E0}" type="pres">
      <dgm:prSet presAssocID="{F6B3E5F2-5FB0-A34E-B38E-B3764C3047B7}" presName="rootComposite" presStyleCnt="0"/>
      <dgm:spPr/>
    </dgm:pt>
    <dgm:pt modelId="{685A734A-C494-E142-9094-E57DF86495C3}" type="pres">
      <dgm:prSet presAssocID="{F6B3E5F2-5FB0-A34E-B38E-B3764C3047B7}" presName="rootText" presStyleLbl="node1" presStyleIdx="1" presStyleCnt="2" custScaleX="142438" custScaleY="68306" custLinFactNeighborX="13900"/>
      <dgm:spPr/>
      <dgm:t>
        <a:bodyPr/>
        <a:lstStyle/>
        <a:p>
          <a:endParaRPr lang="ru-RU"/>
        </a:p>
      </dgm:t>
    </dgm:pt>
    <dgm:pt modelId="{EF21A406-DE10-604C-B511-1ADE6296743F}" type="pres">
      <dgm:prSet presAssocID="{F6B3E5F2-5FB0-A34E-B38E-B3764C3047B7}" presName="rootConnector" presStyleLbl="node1" presStyleIdx="1" presStyleCnt="2"/>
      <dgm:spPr/>
      <dgm:t>
        <a:bodyPr/>
        <a:lstStyle/>
        <a:p>
          <a:endParaRPr lang="ru-RU"/>
        </a:p>
      </dgm:t>
    </dgm:pt>
    <dgm:pt modelId="{B0B248EF-6178-6F47-A3A6-4C59A27C2C9C}" type="pres">
      <dgm:prSet presAssocID="{F6B3E5F2-5FB0-A34E-B38E-B3764C3047B7}" presName="childShape" presStyleCnt="0"/>
      <dgm:spPr/>
    </dgm:pt>
    <dgm:pt modelId="{337BABE3-F5A1-5548-A1F8-04998EE03E17}" type="pres">
      <dgm:prSet presAssocID="{5A93ACD3-6D0C-3441-A35A-3D68C7113A15}" presName="Name13" presStyleLbl="parChTrans1D2" presStyleIdx="3" presStyleCnt="5"/>
      <dgm:spPr/>
      <dgm:t>
        <a:bodyPr/>
        <a:lstStyle/>
        <a:p>
          <a:endParaRPr lang="ru-RU"/>
        </a:p>
      </dgm:t>
    </dgm:pt>
    <dgm:pt modelId="{731B79C7-E080-4B49-AC9F-86F303CF70A6}" type="pres">
      <dgm:prSet presAssocID="{88D00A19-181C-AD48-A405-323F7045860D}" presName="childText" presStyleLbl="bgAcc1" presStyleIdx="3" presStyleCnt="5" custScaleX="120400" custScaleY="58126" custLinFactNeighborX="7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71A2D8-7FE7-ED4D-ABA4-4195EE302A6A}" type="pres">
      <dgm:prSet presAssocID="{1AFEFA34-C2E3-4142-9854-7D96E96DCC09}" presName="Name13" presStyleLbl="parChTrans1D2" presStyleIdx="4" presStyleCnt="5"/>
      <dgm:spPr/>
      <dgm:t>
        <a:bodyPr/>
        <a:lstStyle/>
        <a:p>
          <a:endParaRPr lang="ru-RU"/>
        </a:p>
      </dgm:t>
    </dgm:pt>
    <dgm:pt modelId="{A3B4DEF7-ACA8-404D-BE31-7E3CA46476EB}" type="pres">
      <dgm:prSet presAssocID="{FCE10EA8-F009-BC4F-9D3B-5F5C93DE2A81}" presName="childText" presStyleLbl="bgAcc1" presStyleIdx="4" presStyleCnt="5" custScaleX="120400" custScaleY="58126" custLinFactNeighborX="7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3919885-A28E-5142-833A-32947288A93D}" srcId="{F6B3E5F2-5FB0-A34E-B38E-B3764C3047B7}" destId="{FCE10EA8-F009-BC4F-9D3B-5F5C93DE2A81}" srcOrd="1" destOrd="0" parTransId="{1AFEFA34-C2E3-4142-9854-7D96E96DCC09}" sibTransId="{4B8E4523-2B0A-9342-9ADC-53AEBBB69C6A}"/>
    <dgm:cxn modelId="{DE37B1C1-6E74-3B4D-B812-47DED936B8EA}" srcId="{A8456B47-1AF7-2141-84C0-7F82F3C44A58}" destId="{A8F780B3-EA93-5F46-A2E2-7AC27A246F64}" srcOrd="0" destOrd="0" parTransId="{6EE29830-A680-0741-838A-723F75A32B3E}" sibTransId="{152EFA60-DECC-0C4D-AF9B-9D81C588F647}"/>
    <dgm:cxn modelId="{355115E8-73B5-8845-B561-0930AE913BF3}" type="presOf" srcId="{B79D75E3-ECBC-9D4F-8A17-4C523F9790EF}" destId="{67E28479-FFB8-054E-B304-DAF0950E2FAA}" srcOrd="0" destOrd="0" presId="urn:microsoft.com/office/officeart/2005/8/layout/hierarchy3"/>
    <dgm:cxn modelId="{5CFE9E80-7641-B74A-A7A6-7972366EEB77}" type="presOf" srcId="{A8F780B3-EA93-5F46-A2E2-7AC27A246F64}" destId="{8D9F1C2B-CB2F-E84A-A056-97407752DE9E}" srcOrd="0" destOrd="0" presId="urn:microsoft.com/office/officeart/2005/8/layout/hierarchy3"/>
    <dgm:cxn modelId="{2D354653-44D7-714C-8857-226773C221A4}" srcId="{53EE52F4-1944-0E4B-B395-7A7676C50F96}" destId="{F6B3E5F2-5FB0-A34E-B38E-B3764C3047B7}" srcOrd="1" destOrd="0" parTransId="{1BEDB989-4EB7-634E-A0F3-9EFC344FB79F}" sibTransId="{AE306E3A-2EE9-4845-AF08-A6F1DAFCBAA4}"/>
    <dgm:cxn modelId="{E5AE6E77-3E84-E941-8B7D-507180286AAF}" type="presOf" srcId="{88D00A19-181C-AD48-A405-323F7045860D}" destId="{731B79C7-E080-4B49-AC9F-86F303CF70A6}" srcOrd="0" destOrd="0" presId="urn:microsoft.com/office/officeart/2005/8/layout/hierarchy3"/>
    <dgm:cxn modelId="{8617883B-292D-5E41-8386-6FA4A90608D7}" srcId="{53EE52F4-1944-0E4B-B395-7A7676C50F96}" destId="{A8456B47-1AF7-2141-84C0-7F82F3C44A58}" srcOrd="0" destOrd="0" parTransId="{AF600BCA-9A01-2047-A819-CBC337E6A273}" sibTransId="{6B2DF34C-63CF-8948-A554-8A8960B4D924}"/>
    <dgm:cxn modelId="{3190C256-FC8E-8547-983E-E45B6050E0D6}" srcId="{A8456B47-1AF7-2141-84C0-7F82F3C44A58}" destId="{B79D75E3-ECBC-9D4F-8A17-4C523F9790EF}" srcOrd="1" destOrd="0" parTransId="{F2F2BF7A-F324-1445-94AA-30C9644F9F66}" sibTransId="{9C1228AB-676A-7147-B186-D93CBE4E7387}"/>
    <dgm:cxn modelId="{A4005F35-B321-2D45-8EF5-CC43240797D8}" srcId="{F6B3E5F2-5FB0-A34E-B38E-B3764C3047B7}" destId="{88D00A19-181C-AD48-A405-323F7045860D}" srcOrd="0" destOrd="0" parTransId="{5A93ACD3-6D0C-3441-A35A-3D68C7113A15}" sibTransId="{79BD3C90-9AF5-0247-9EB7-BA7F67A3EF80}"/>
    <dgm:cxn modelId="{4DF94E32-9ED6-5949-AC0D-07F4D69E7D1E}" type="presOf" srcId="{A8456B47-1AF7-2141-84C0-7F82F3C44A58}" destId="{B51FCB48-9CBB-0F4A-812D-0657B6C5836B}" srcOrd="1" destOrd="0" presId="urn:microsoft.com/office/officeart/2005/8/layout/hierarchy3"/>
    <dgm:cxn modelId="{9C41408F-89F6-0E4F-A2C4-0E7EF628507A}" type="presOf" srcId="{87AD41B2-296E-7F4F-829B-91A5C1E3CD1F}" destId="{1B806696-383C-7845-800D-1645F16BE227}" srcOrd="0" destOrd="0" presId="urn:microsoft.com/office/officeart/2005/8/layout/hierarchy3"/>
    <dgm:cxn modelId="{6801F0CE-D081-0049-8753-44E73FCC989E}" srcId="{A8456B47-1AF7-2141-84C0-7F82F3C44A58}" destId="{87AD41B2-296E-7F4F-829B-91A5C1E3CD1F}" srcOrd="2" destOrd="0" parTransId="{3153F07B-09E7-B844-A3A2-8882DB17444D}" sibTransId="{468389F2-4FD3-064B-B2B3-43A85F08CA2E}"/>
    <dgm:cxn modelId="{DA662F9D-3E06-7D42-A39D-3C4BB5753039}" type="presOf" srcId="{5A93ACD3-6D0C-3441-A35A-3D68C7113A15}" destId="{337BABE3-F5A1-5548-A1F8-04998EE03E17}" srcOrd="0" destOrd="0" presId="urn:microsoft.com/office/officeart/2005/8/layout/hierarchy3"/>
    <dgm:cxn modelId="{E8E55CC3-8FF4-AF4B-B316-EAA1D9E1BD7C}" type="presOf" srcId="{A8456B47-1AF7-2141-84C0-7F82F3C44A58}" destId="{EECB1BBE-A411-3047-98D5-B8461AC6C6B7}" srcOrd="0" destOrd="0" presId="urn:microsoft.com/office/officeart/2005/8/layout/hierarchy3"/>
    <dgm:cxn modelId="{67CC5670-C88C-8F46-AB54-C7CD2F957B04}" type="presOf" srcId="{1AFEFA34-C2E3-4142-9854-7D96E96DCC09}" destId="{1471A2D8-7FE7-ED4D-ABA4-4195EE302A6A}" srcOrd="0" destOrd="0" presId="urn:microsoft.com/office/officeart/2005/8/layout/hierarchy3"/>
    <dgm:cxn modelId="{FCF98107-504C-434A-A6E9-84C33869A9AC}" type="presOf" srcId="{53EE52F4-1944-0E4B-B395-7A7676C50F96}" destId="{8B022C6C-5934-AD42-B29F-BBC87F764208}" srcOrd="0" destOrd="0" presId="urn:microsoft.com/office/officeart/2005/8/layout/hierarchy3"/>
    <dgm:cxn modelId="{F996437F-0144-C343-B12D-7D65C0F86B4B}" type="presOf" srcId="{F2F2BF7A-F324-1445-94AA-30C9644F9F66}" destId="{2C943B13-B336-7245-BFDA-1105A7818F41}" srcOrd="0" destOrd="0" presId="urn:microsoft.com/office/officeart/2005/8/layout/hierarchy3"/>
    <dgm:cxn modelId="{A722B47B-0DE4-7544-BC68-5739BBCAE0B4}" type="presOf" srcId="{3153F07B-09E7-B844-A3A2-8882DB17444D}" destId="{23913E07-8386-6E48-9006-47AA36FBE833}" srcOrd="0" destOrd="0" presId="urn:microsoft.com/office/officeart/2005/8/layout/hierarchy3"/>
    <dgm:cxn modelId="{3F766B90-9609-074E-83BA-FEE8A069C800}" type="presOf" srcId="{F6B3E5F2-5FB0-A34E-B38E-B3764C3047B7}" destId="{685A734A-C494-E142-9094-E57DF86495C3}" srcOrd="0" destOrd="0" presId="urn:microsoft.com/office/officeart/2005/8/layout/hierarchy3"/>
    <dgm:cxn modelId="{D98E1FBD-8699-C242-916B-30B6E4767AFE}" type="presOf" srcId="{F6B3E5F2-5FB0-A34E-B38E-B3764C3047B7}" destId="{EF21A406-DE10-604C-B511-1ADE6296743F}" srcOrd="1" destOrd="0" presId="urn:microsoft.com/office/officeart/2005/8/layout/hierarchy3"/>
    <dgm:cxn modelId="{3BD8FC95-84DC-AB4A-8E63-6D4A85BA2D28}" type="presOf" srcId="{6EE29830-A680-0741-838A-723F75A32B3E}" destId="{3CAB584D-1AD1-5F42-A445-EE15CE0B169A}" srcOrd="0" destOrd="0" presId="urn:microsoft.com/office/officeart/2005/8/layout/hierarchy3"/>
    <dgm:cxn modelId="{9998053E-A697-0048-AB40-8324FDC0B4A6}" type="presOf" srcId="{FCE10EA8-F009-BC4F-9D3B-5F5C93DE2A81}" destId="{A3B4DEF7-ACA8-404D-BE31-7E3CA46476EB}" srcOrd="0" destOrd="0" presId="urn:microsoft.com/office/officeart/2005/8/layout/hierarchy3"/>
    <dgm:cxn modelId="{AB8A0C92-62E0-B34C-8357-82FAA65DE6D3}" type="presParOf" srcId="{8B022C6C-5934-AD42-B29F-BBC87F764208}" destId="{046A4904-9F9F-7F4A-8B90-4CD152EEA9B9}" srcOrd="0" destOrd="0" presId="urn:microsoft.com/office/officeart/2005/8/layout/hierarchy3"/>
    <dgm:cxn modelId="{EFF70565-E940-204D-B9D2-D977361C71C1}" type="presParOf" srcId="{046A4904-9F9F-7F4A-8B90-4CD152EEA9B9}" destId="{58586031-C0CB-9043-A13D-071C8FA8C011}" srcOrd="0" destOrd="0" presId="urn:microsoft.com/office/officeart/2005/8/layout/hierarchy3"/>
    <dgm:cxn modelId="{87BB80BB-1545-5F4E-8455-C42880228DE4}" type="presParOf" srcId="{58586031-C0CB-9043-A13D-071C8FA8C011}" destId="{EECB1BBE-A411-3047-98D5-B8461AC6C6B7}" srcOrd="0" destOrd="0" presId="urn:microsoft.com/office/officeart/2005/8/layout/hierarchy3"/>
    <dgm:cxn modelId="{2FCE67E7-7EE0-5F48-8E60-3B71A999FD74}" type="presParOf" srcId="{58586031-C0CB-9043-A13D-071C8FA8C011}" destId="{B51FCB48-9CBB-0F4A-812D-0657B6C5836B}" srcOrd="1" destOrd="0" presId="urn:microsoft.com/office/officeart/2005/8/layout/hierarchy3"/>
    <dgm:cxn modelId="{7251EF83-F967-CF46-8557-EB7EED611DA2}" type="presParOf" srcId="{046A4904-9F9F-7F4A-8B90-4CD152EEA9B9}" destId="{678868C9-D3F7-8B45-9949-9A8AC401D6DF}" srcOrd="1" destOrd="0" presId="urn:microsoft.com/office/officeart/2005/8/layout/hierarchy3"/>
    <dgm:cxn modelId="{04BD93B9-D8B0-CE47-88E0-DFDA3F61B91D}" type="presParOf" srcId="{678868C9-D3F7-8B45-9949-9A8AC401D6DF}" destId="{3CAB584D-1AD1-5F42-A445-EE15CE0B169A}" srcOrd="0" destOrd="0" presId="urn:microsoft.com/office/officeart/2005/8/layout/hierarchy3"/>
    <dgm:cxn modelId="{BD0EA174-1A99-B74F-9CDC-DFDA43DD7642}" type="presParOf" srcId="{678868C9-D3F7-8B45-9949-9A8AC401D6DF}" destId="{8D9F1C2B-CB2F-E84A-A056-97407752DE9E}" srcOrd="1" destOrd="0" presId="urn:microsoft.com/office/officeart/2005/8/layout/hierarchy3"/>
    <dgm:cxn modelId="{2F2E9C1E-7A77-1040-A567-2ED8099DF03F}" type="presParOf" srcId="{678868C9-D3F7-8B45-9949-9A8AC401D6DF}" destId="{2C943B13-B336-7245-BFDA-1105A7818F41}" srcOrd="2" destOrd="0" presId="urn:microsoft.com/office/officeart/2005/8/layout/hierarchy3"/>
    <dgm:cxn modelId="{6E1BAE3C-17E6-0B4B-A803-6F7D96A42A7F}" type="presParOf" srcId="{678868C9-D3F7-8B45-9949-9A8AC401D6DF}" destId="{67E28479-FFB8-054E-B304-DAF0950E2FAA}" srcOrd="3" destOrd="0" presId="urn:microsoft.com/office/officeart/2005/8/layout/hierarchy3"/>
    <dgm:cxn modelId="{6895B0C7-6EB3-9642-A356-8AFEA8419128}" type="presParOf" srcId="{678868C9-D3F7-8B45-9949-9A8AC401D6DF}" destId="{23913E07-8386-6E48-9006-47AA36FBE833}" srcOrd="4" destOrd="0" presId="urn:microsoft.com/office/officeart/2005/8/layout/hierarchy3"/>
    <dgm:cxn modelId="{8229B780-2A50-0E4B-8301-2DD84E67D4CA}" type="presParOf" srcId="{678868C9-D3F7-8B45-9949-9A8AC401D6DF}" destId="{1B806696-383C-7845-800D-1645F16BE227}" srcOrd="5" destOrd="0" presId="urn:microsoft.com/office/officeart/2005/8/layout/hierarchy3"/>
    <dgm:cxn modelId="{5A5D862D-4819-FE48-9ED2-0FC742EB656D}" type="presParOf" srcId="{8B022C6C-5934-AD42-B29F-BBC87F764208}" destId="{BB97BCB3-F0BE-4844-875E-999601E4A84D}" srcOrd="1" destOrd="0" presId="urn:microsoft.com/office/officeart/2005/8/layout/hierarchy3"/>
    <dgm:cxn modelId="{A0F497D7-D7B8-954B-AABE-D9AA441E8F3A}" type="presParOf" srcId="{BB97BCB3-F0BE-4844-875E-999601E4A84D}" destId="{5C230DCC-6503-0D4E-BFB0-CD49F41078E0}" srcOrd="0" destOrd="0" presId="urn:microsoft.com/office/officeart/2005/8/layout/hierarchy3"/>
    <dgm:cxn modelId="{7AC24AC6-AA86-1248-BAC9-114B9737CBF7}" type="presParOf" srcId="{5C230DCC-6503-0D4E-BFB0-CD49F41078E0}" destId="{685A734A-C494-E142-9094-E57DF86495C3}" srcOrd="0" destOrd="0" presId="urn:microsoft.com/office/officeart/2005/8/layout/hierarchy3"/>
    <dgm:cxn modelId="{B63D231E-80BE-A94C-B526-EB06A1D369B7}" type="presParOf" srcId="{5C230DCC-6503-0D4E-BFB0-CD49F41078E0}" destId="{EF21A406-DE10-604C-B511-1ADE6296743F}" srcOrd="1" destOrd="0" presId="urn:microsoft.com/office/officeart/2005/8/layout/hierarchy3"/>
    <dgm:cxn modelId="{E5C766F4-1372-B246-B9F3-7AEB7F07FD0C}" type="presParOf" srcId="{BB97BCB3-F0BE-4844-875E-999601E4A84D}" destId="{B0B248EF-6178-6F47-A3A6-4C59A27C2C9C}" srcOrd="1" destOrd="0" presId="urn:microsoft.com/office/officeart/2005/8/layout/hierarchy3"/>
    <dgm:cxn modelId="{55B12913-9F91-0D49-BB07-CB58FC291EA2}" type="presParOf" srcId="{B0B248EF-6178-6F47-A3A6-4C59A27C2C9C}" destId="{337BABE3-F5A1-5548-A1F8-04998EE03E17}" srcOrd="0" destOrd="0" presId="urn:microsoft.com/office/officeart/2005/8/layout/hierarchy3"/>
    <dgm:cxn modelId="{927E7033-3934-4B4B-8437-57BA865DC077}" type="presParOf" srcId="{B0B248EF-6178-6F47-A3A6-4C59A27C2C9C}" destId="{731B79C7-E080-4B49-AC9F-86F303CF70A6}" srcOrd="1" destOrd="0" presId="urn:microsoft.com/office/officeart/2005/8/layout/hierarchy3"/>
    <dgm:cxn modelId="{299C954F-EE0C-424E-A8B1-4C8EB09DF78E}" type="presParOf" srcId="{B0B248EF-6178-6F47-A3A6-4C59A27C2C9C}" destId="{1471A2D8-7FE7-ED4D-ABA4-4195EE302A6A}" srcOrd="2" destOrd="0" presId="urn:microsoft.com/office/officeart/2005/8/layout/hierarchy3"/>
    <dgm:cxn modelId="{486DCD5E-EC1E-7447-96F6-19D4C155ABA0}" type="presParOf" srcId="{B0B248EF-6178-6F47-A3A6-4C59A27C2C9C}" destId="{A3B4DEF7-ACA8-404D-BE31-7E3CA46476EB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45CAFAE-9722-EA47-BB1A-ACD0AC530E9C}" type="doc">
      <dgm:prSet loTypeId="urn:microsoft.com/office/officeart/2005/8/layout/hList1" loCatId="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98D7091A-AF0D-CA49-8807-D2A522289F04}">
      <dgm:prSet phldrT="[Текст]"/>
      <dgm:spPr/>
      <dgm:t>
        <a:bodyPr/>
        <a:lstStyle/>
        <a:p>
          <a:r>
            <a:rPr lang="en-US" dirty="0" smtClean="0">
              <a:latin typeface="Academy KZ" charset="0"/>
              <a:ea typeface="Academy KZ" charset="0"/>
              <a:cs typeface="Academy KZ" charset="0"/>
            </a:rPr>
            <a:t>I</a:t>
          </a:r>
          <a:r>
            <a:rPr lang="en-US" baseline="0" dirty="0" smtClean="0">
              <a:latin typeface="Academy KZ" charset="0"/>
              <a:ea typeface="Academy KZ" charset="0"/>
              <a:cs typeface="Academy KZ" charset="0"/>
            </a:rPr>
            <a:t> </a:t>
          </a:r>
          <a:endParaRPr lang="ru-RU" dirty="0">
            <a:latin typeface="Academy KZ" charset="0"/>
            <a:ea typeface="Academy KZ" charset="0"/>
            <a:cs typeface="Academy KZ" charset="0"/>
          </a:endParaRPr>
        </a:p>
      </dgm:t>
    </dgm:pt>
    <dgm:pt modelId="{9CA5446A-C5F1-8D42-B860-1659E91F3E9D}" type="parTrans" cxnId="{97F3F501-28F2-2644-8DDF-4EF38D571BB9}">
      <dgm:prSet/>
      <dgm:spPr/>
      <dgm:t>
        <a:bodyPr/>
        <a:lstStyle/>
        <a:p>
          <a:endParaRPr lang="ru-RU">
            <a:latin typeface="Academy KZ" charset="0"/>
            <a:ea typeface="Academy KZ" charset="0"/>
            <a:cs typeface="Academy KZ" charset="0"/>
          </a:endParaRPr>
        </a:p>
      </dgm:t>
    </dgm:pt>
    <dgm:pt modelId="{BC6587D7-8EBF-3542-A614-F9B32F65AFE9}" type="sibTrans" cxnId="{97F3F501-28F2-2644-8DDF-4EF38D571BB9}">
      <dgm:prSet/>
      <dgm:spPr/>
      <dgm:t>
        <a:bodyPr/>
        <a:lstStyle/>
        <a:p>
          <a:endParaRPr lang="ru-RU">
            <a:latin typeface="Academy KZ" charset="0"/>
            <a:ea typeface="Academy KZ" charset="0"/>
            <a:cs typeface="Academy KZ" charset="0"/>
          </a:endParaRPr>
        </a:p>
      </dgm:t>
    </dgm:pt>
    <dgm:pt modelId="{EAD0B055-EA92-9D4E-AD20-39FB0DF74C97}">
      <dgm:prSet phldrT="[Текст]"/>
      <dgm:spPr/>
      <dgm:t>
        <a:bodyPr/>
        <a:lstStyle/>
        <a:p>
          <a:r>
            <a:rPr lang="en-US" dirty="0" smtClean="0">
              <a:latin typeface="Academy KZ" charset="0"/>
              <a:ea typeface="Academy KZ" charset="0"/>
              <a:cs typeface="Academy KZ" charset="0"/>
            </a:rPr>
            <a:t>33</a:t>
          </a:r>
          <a:r>
            <a:rPr lang="kk-KZ" dirty="0" smtClean="0">
              <a:latin typeface="Academy KZ" charset="0"/>
              <a:ea typeface="Academy KZ" charset="0"/>
              <a:cs typeface="Academy KZ" charset="0"/>
            </a:rPr>
            <a:t> </a:t>
          </a:r>
          <a:r>
            <a:rPr lang="kk-KZ" dirty="0" err="1" smtClean="0">
              <a:latin typeface="Academy KZ" charset="0"/>
              <a:ea typeface="Academy KZ" charset="0"/>
              <a:cs typeface="Academy KZ" charset="0"/>
            </a:rPr>
            <a:t>ч</a:t>
          </a:r>
          <a:endParaRPr lang="ru-RU" dirty="0">
            <a:latin typeface="Academy KZ" charset="0"/>
            <a:ea typeface="Academy KZ" charset="0"/>
            <a:cs typeface="Academy KZ" charset="0"/>
          </a:endParaRPr>
        </a:p>
      </dgm:t>
    </dgm:pt>
    <dgm:pt modelId="{AECB016E-69BE-2A41-BD5F-9BD603CCAE8D}" type="parTrans" cxnId="{23F89DBA-55D7-824A-886E-681D7576C905}">
      <dgm:prSet/>
      <dgm:spPr/>
      <dgm:t>
        <a:bodyPr/>
        <a:lstStyle/>
        <a:p>
          <a:endParaRPr lang="ru-RU">
            <a:latin typeface="Academy KZ" charset="0"/>
            <a:ea typeface="Academy KZ" charset="0"/>
            <a:cs typeface="Academy KZ" charset="0"/>
          </a:endParaRPr>
        </a:p>
      </dgm:t>
    </dgm:pt>
    <dgm:pt modelId="{87D97DAF-1929-E243-977F-66EC581CB542}" type="sibTrans" cxnId="{23F89DBA-55D7-824A-886E-681D7576C905}">
      <dgm:prSet/>
      <dgm:spPr/>
      <dgm:t>
        <a:bodyPr/>
        <a:lstStyle/>
        <a:p>
          <a:endParaRPr lang="ru-RU">
            <a:latin typeface="Academy KZ" charset="0"/>
            <a:ea typeface="Academy KZ" charset="0"/>
            <a:cs typeface="Academy KZ" charset="0"/>
          </a:endParaRPr>
        </a:p>
      </dgm:t>
    </dgm:pt>
    <dgm:pt modelId="{BDC5301E-978A-0745-8E03-C524BAA31F5E}">
      <dgm:prSet phldrT="[Текст]"/>
      <dgm:spPr/>
      <dgm:t>
        <a:bodyPr/>
        <a:lstStyle/>
        <a:p>
          <a:r>
            <a:rPr lang="ru-RU" dirty="0" smtClean="0">
              <a:latin typeface="Academy KZ" charset="0"/>
              <a:ea typeface="Academy KZ" charset="0"/>
              <a:cs typeface="Academy KZ" charset="0"/>
            </a:rPr>
            <a:t>4</a:t>
          </a:r>
          <a:r>
            <a:rPr lang="en-US" dirty="0" smtClean="0">
              <a:latin typeface="Academy KZ" charset="0"/>
              <a:ea typeface="Academy KZ" charset="0"/>
              <a:cs typeface="Academy KZ" charset="0"/>
            </a:rPr>
            <a:t>-</a:t>
          </a:r>
          <a:r>
            <a:rPr lang="kk-KZ" dirty="0" smtClean="0">
              <a:latin typeface="Academy KZ" charset="0"/>
              <a:ea typeface="Academy KZ" charset="0"/>
              <a:cs typeface="Academy KZ" charset="0"/>
            </a:rPr>
            <a:t>5</a:t>
          </a:r>
          <a:r>
            <a:rPr lang="kk-KZ" baseline="0" dirty="0" smtClean="0">
              <a:latin typeface="Academy KZ" charset="0"/>
              <a:ea typeface="Academy KZ" charset="0"/>
              <a:cs typeface="Academy KZ" charset="0"/>
            </a:rPr>
            <a:t> </a:t>
          </a:r>
          <a:r>
            <a:rPr lang="kk-KZ" baseline="0" dirty="0" err="1" smtClean="0">
              <a:latin typeface="Academy KZ" charset="0"/>
              <a:ea typeface="Academy KZ" charset="0"/>
              <a:cs typeface="Academy KZ" charset="0"/>
            </a:rPr>
            <a:t>д</a:t>
          </a:r>
          <a:endParaRPr lang="ru-RU" dirty="0">
            <a:latin typeface="Academy KZ" charset="0"/>
            <a:ea typeface="Academy KZ" charset="0"/>
            <a:cs typeface="Academy KZ" charset="0"/>
          </a:endParaRPr>
        </a:p>
      </dgm:t>
    </dgm:pt>
    <dgm:pt modelId="{6D506AEE-D5C7-CC4B-AE8D-6BDA10EACEE3}" type="parTrans" cxnId="{0DDC8DC3-BE69-EC47-AA73-F1E50759D450}">
      <dgm:prSet/>
      <dgm:spPr/>
      <dgm:t>
        <a:bodyPr/>
        <a:lstStyle/>
        <a:p>
          <a:endParaRPr lang="ru-RU">
            <a:latin typeface="Academy KZ" charset="0"/>
            <a:ea typeface="Academy KZ" charset="0"/>
            <a:cs typeface="Academy KZ" charset="0"/>
          </a:endParaRPr>
        </a:p>
      </dgm:t>
    </dgm:pt>
    <dgm:pt modelId="{897107C8-2442-044F-9BCC-303573CA3304}" type="sibTrans" cxnId="{0DDC8DC3-BE69-EC47-AA73-F1E50759D450}">
      <dgm:prSet/>
      <dgm:spPr/>
      <dgm:t>
        <a:bodyPr/>
        <a:lstStyle/>
        <a:p>
          <a:endParaRPr lang="ru-RU">
            <a:latin typeface="Academy KZ" charset="0"/>
            <a:ea typeface="Academy KZ" charset="0"/>
            <a:cs typeface="Academy KZ" charset="0"/>
          </a:endParaRPr>
        </a:p>
      </dgm:t>
    </dgm:pt>
    <dgm:pt modelId="{3C987006-758A-8943-A6B3-7C05047BE611}">
      <dgm:prSet phldrT="[Текст]"/>
      <dgm:spPr/>
      <dgm:t>
        <a:bodyPr/>
        <a:lstStyle/>
        <a:p>
          <a:r>
            <a:rPr lang="en-US" dirty="0" smtClean="0">
              <a:latin typeface="Academy KZ" charset="0"/>
              <a:ea typeface="Academy KZ" charset="0"/>
              <a:cs typeface="Academy KZ" charset="0"/>
            </a:rPr>
            <a:t>III</a:t>
          </a:r>
          <a:endParaRPr lang="ru-RU" dirty="0">
            <a:latin typeface="Academy KZ" charset="0"/>
            <a:ea typeface="Academy KZ" charset="0"/>
            <a:cs typeface="Academy KZ" charset="0"/>
          </a:endParaRPr>
        </a:p>
      </dgm:t>
    </dgm:pt>
    <dgm:pt modelId="{3ED130AD-DBEC-CF4B-8FE2-777355A2B8D6}" type="parTrans" cxnId="{CAF5C37A-DDD9-CA48-BA6F-754BCE23DEBB}">
      <dgm:prSet/>
      <dgm:spPr/>
      <dgm:t>
        <a:bodyPr/>
        <a:lstStyle/>
        <a:p>
          <a:endParaRPr lang="ru-RU">
            <a:latin typeface="Academy KZ" charset="0"/>
            <a:ea typeface="Academy KZ" charset="0"/>
            <a:cs typeface="Academy KZ" charset="0"/>
          </a:endParaRPr>
        </a:p>
      </dgm:t>
    </dgm:pt>
    <dgm:pt modelId="{1B537780-DDA9-9E4B-8837-E213155747A2}" type="sibTrans" cxnId="{CAF5C37A-DDD9-CA48-BA6F-754BCE23DEBB}">
      <dgm:prSet/>
      <dgm:spPr/>
      <dgm:t>
        <a:bodyPr/>
        <a:lstStyle/>
        <a:p>
          <a:endParaRPr lang="ru-RU">
            <a:latin typeface="Academy KZ" charset="0"/>
            <a:ea typeface="Academy KZ" charset="0"/>
            <a:cs typeface="Academy KZ" charset="0"/>
          </a:endParaRPr>
        </a:p>
      </dgm:t>
    </dgm:pt>
    <dgm:pt modelId="{3AEB88E0-93E8-9842-B4D7-C13C20873832}">
      <dgm:prSet phldrT="[Текст]"/>
      <dgm:spPr/>
      <dgm:t>
        <a:bodyPr/>
        <a:lstStyle/>
        <a:p>
          <a:r>
            <a:rPr lang="ru-RU" dirty="0" smtClean="0">
              <a:latin typeface="Academy KZ" charset="0"/>
              <a:ea typeface="Academy KZ" charset="0"/>
              <a:cs typeface="Academy KZ" charset="0"/>
            </a:rPr>
            <a:t>24 ч</a:t>
          </a:r>
          <a:endParaRPr lang="ru-RU" dirty="0">
            <a:latin typeface="Academy KZ" charset="0"/>
            <a:ea typeface="Academy KZ" charset="0"/>
            <a:cs typeface="Academy KZ" charset="0"/>
          </a:endParaRPr>
        </a:p>
      </dgm:t>
    </dgm:pt>
    <dgm:pt modelId="{B779F7A8-5C3F-584D-A09B-7C003A453732}" type="parTrans" cxnId="{5B1F5DAE-1CD5-A94D-BBDE-3E5FC1E1C4A2}">
      <dgm:prSet/>
      <dgm:spPr/>
      <dgm:t>
        <a:bodyPr/>
        <a:lstStyle/>
        <a:p>
          <a:endParaRPr lang="ru-RU">
            <a:latin typeface="Academy KZ" charset="0"/>
            <a:ea typeface="Academy KZ" charset="0"/>
            <a:cs typeface="Academy KZ" charset="0"/>
          </a:endParaRPr>
        </a:p>
      </dgm:t>
    </dgm:pt>
    <dgm:pt modelId="{DC3E80F5-02CC-0441-AFA7-041AFB9B6A57}" type="sibTrans" cxnId="{5B1F5DAE-1CD5-A94D-BBDE-3E5FC1E1C4A2}">
      <dgm:prSet/>
      <dgm:spPr/>
      <dgm:t>
        <a:bodyPr/>
        <a:lstStyle/>
        <a:p>
          <a:endParaRPr lang="ru-RU">
            <a:latin typeface="Academy KZ" charset="0"/>
            <a:ea typeface="Academy KZ" charset="0"/>
            <a:cs typeface="Academy KZ" charset="0"/>
          </a:endParaRPr>
        </a:p>
      </dgm:t>
    </dgm:pt>
    <dgm:pt modelId="{D0585A25-F0E4-FD4F-9919-5654E2A28A88}">
      <dgm:prSet phldrT="[Текст]"/>
      <dgm:spPr/>
      <dgm:t>
        <a:bodyPr/>
        <a:lstStyle/>
        <a:p>
          <a:r>
            <a:rPr lang="ru-RU" dirty="0" smtClean="0">
              <a:latin typeface="Academy KZ" charset="0"/>
              <a:ea typeface="Academy KZ" charset="0"/>
              <a:cs typeface="Academy KZ" charset="0"/>
            </a:rPr>
            <a:t>3 д</a:t>
          </a:r>
          <a:endParaRPr lang="ru-RU" dirty="0">
            <a:latin typeface="Academy KZ" charset="0"/>
            <a:ea typeface="Academy KZ" charset="0"/>
            <a:cs typeface="Academy KZ" charset="0"/>
          </a:endParaRPr>
        </a:p>
      </dgm:t>
    </dgm:pt>
    <dgm:pt modelId="{CC2B7DFD-269A-B142-B932-10996B9C96A3}" type="parTrans" cxnId="{950BB477-D133-774C-A1D7-3C68F5013D02}">
      <dgm:prSet/>
      <dgm:spPr/>
      <dgm:t>
        <a:bodyPr/>
        <a:lstStyle/>
        <a:p>
          <a:endParaRPr lang="ru-RU">
            <a:latin typeface="Academy KZ" charset="0"/>
            <a:ea typeface="Academy KZ" charset="0"/>
            <a:cs typeface="Academy KZ" charset="0"/>
          </a:endParaRPr>
        </a:p>
      </dgm:t>
    </dgm:pt>
    <dgm:pt modelId="{A33F0BD0-7005-1A41-8FF7-D7C2C7133B09}" type="sibTrans" cxnId="{950BB477-D133-774C-A1D7-3C68F5013D02}">
      <dgm:prSet/>
      <dgm:spPr/>
      <dgm:t>
        <a:bodyPr/>
        <a:lstStyle/>
        <a:p>
          <a:endParaRPr lang="ru-RU">
            <a:latin typeface="Academy KZ" charset="0"/>
            <a:ea typeface="Academy KZ" charset="0"/>
            <a:cs typeface="Academy KZ" charset="0"/>
          </a:endParaRPr>
        </a:p>
      </dgm:t>
    </dgm:pt>
    <dgm:pt modelId="{7B40A90A-41EF-2048-8DA5-7D521E015012}">
      <dgm:prSet phldrT="[Текст]"/>
      <dgm:spPr/>
      <dgm:t>
        <a:bodyPr/>
        <a:lstStyle/>
        <a:p>
          <a:r>
            <a:rPr lang="en-US" dirty="0" smtClean="0">
              <a:latin typeface="Academy KZ" charset="0"/>
              <a:ea typeface="Academy KZ" charset="0"/>
              <a:cs typeface="Academy KZ" charset="0"/>
            </a:rPr>
            <a:t>IV</a:t>
          </a:r>
          <a:endParaRPr lang="ru-RU" dirty="0">
            <a:latin typeface="Academy KZ" charset="0"/>
            <a:ea typeface="Academy KZ" charset="0"/>
            <a:cs typeface="Academy KZ" charset="0"/>
          </a:endParaRPr>
        </a:p>
      </dgm:t>
    </dgm:pt>
    <dgm:pt modelId="{71A58357-DAE2-804D-B343-C0AFFCF6F74E}" type="parTrans" cxnId="{75DB5786-7C56-1140-A758-FAD3B4933D0B}">
      <dgm:prSet/>
      <dgm:spPr/>
      <dgm:t>
        <a:bodyPr/>
        <a:lstStyle/>
        <a:p>
          <a:endParaRPr lang="ru-RU">
            <a:latin typeface="Academy KZ" charset="0"/>
            <a:ea typeface="Academy KZ" charset="0"/>
            <a:cs typeface="Academy KZ" charset="0"/>
          </a:endParaRPr>
        </a:p>
      </dgm:t>
    </dgm:pt>
    <dgm:pt modelId="{81370A43-014F-A64D-9889-A76254F6713F}" type="sibTrans" cxnId="{75DB5786-7C56-1140-A758-FAD3B4933D0B}">
      <dgm:prSet/>
      <dgm:spPr/>
      <dgm:t>
        <a:bodyPr/>
        <a:lstStyle/>
        <a:p>
          <a:endParaRPr lang="ru-RU">
            <a:latin typeface="Academy KZ" charset="0"/>
            <a:ea typeface="Academy KZ" charset="0"/>
            <a:cs typeface="Academy KZ" charset="0"/>
          </a:endParaRPr>
        </a:p>
      </dgm:t>
    </dgm:pt>
    <dgm:pt modelId="{F1FC4902-0CAC-E547-AED3-1B1624F11097}">
      <dgm:prSet phldrT="[Текст]"/>
      <dgm:spPr/>
      <dgm:t>
        <a:bodyPr/>
        <a:lstStyle/>
        <a:p>
          <a:r>
            <a:rPr lang="ru-RU" dirty="0" smtClean="0">
              <a:latin typeface="Academy KZ" charset="0"/>
              <a:ea typeface="Academy KZ" charset="0"/>
              <a:cs typeface="Academy KZ" charset="0"/>
            </a:rPr>
            <a:t>33 ч</a:t>
          </a:r>
          <a:endParaRPr lang="ru-RU" dirty="0">
            <a:latin typeface="Academy KZ" charset="0"/>
            <a:ea typeface="Academy KZ" charset="0"/>
            <a:cs typeface="Academy KZ" charset="0"/>
          </a:endParaRPr>
        </a:p>
      </dgm:t>
    </dgm:pt>
    <dgm:pt modelId="{B58EE563-8E48-8E43-9D49-54B4E445DD6C}" type="parTrans" cxnId="{599F4A59-E536-E04F-AB21-81872104CFAC}">
      <dgm:prSet/>
      <dgm:spPr/>
      <dgm:t>
        <a:bodyPr/>
        <a:lstStyle/>
        <a:p>
          <a:endParaRPr lang="ru-RU">
            <a:latin typeface="Academy KZ" charset="0"/>
            <a:ea typeface="Academy KZ" charset="0"/>
            <a:cs typeface="Academy KZ" charset="0"/>
          </a:endParaRPr>
        </a:p>
      </dgm:t>
    </dgm:pt>
    <dgm:pt modelId="{1F6F697E-C05D-1F4D-8779-51C0E102312C}" type="sibTrans" cxnId="{599F4A59-E536-E04F-AB21-81872104CFAC}">
      <dgm:prSet/>
      <dgm:spPr/>
      <dgm:t>
        <a:bodyPr/>
        <a:lstStyle/>
        <a:p>
          <a:endParaRPr lang="ru-RU">
            <a:latin typeface="Academy KZ" charset="0"/>
            <a:ea typeface="Academy KZ" charset="0"/>
            <a:cs typeface="Academy KZ" charset="0"/>
          </a:endParaRPr>
        </a:p>
      </dgm:t>
    </dgm:pt>
    <dgm:pt modelId="{6D402315-8947-9D46-B696-6B6B2C80C39C}">
      <dgm:prSet phldrT="[Текст]"/>
      <dgm:spPr/>
      <dgm:t>
        <a:bodyPr/>
        <a:lstStyle/>
        <a:p>
          <a:r>
            <a:rPr lang="ru-RU" dirty="0" smtClean="0">
              <a:latin typeface="Academy KZ" charset="0"/>
              <a:ea typeface="Academy KZ" charset="0"/>
              <a:cs typeface="Academy KZ" charset="0"/>
            </a:rPr>
            <a:t>4</a:t>
          </a:r>
          <a:r>
            <a:rPr lang="en-US" dirty="0" smtClean="0">
              <a:latin typeface="Academy KZ" charset="0"/>
              <a:ea typeface="Academy KZ" charset="0"/>
              <a:cs typeface="Academy KZ" charset="0"/>
            </a:rPr>
            <a:t>-</a:t>
          </a:r>
          <a:r>
            <a:rPr lang="kk-KZ" dirty="0" smtClean="0">
              <a:latin typeface="Academy KZ" charset="0"/>
              <a:ea typeface="Academy KZ" charset="0"/>
              <a:cs typeface="Academy KZ" charset="0"/>
            </a:rPr>
            <a:t>5 </a:t>
          </a:r>
          <a:r>
            <a:rPr lang="kk-KZ" dirty="0" err="1" smtClean="0">
              <a:latin typeface="Academy KZ" charset="0"/>
              <a:ea typeface="Academy KZ" charset="0"/>
              <a:cs typeface="Academy KZ" charset="0"/>
            </a:rPr>
            <a:t>д</a:t>
          </a:r>
          <a:endParaRPr lang="ru-RU" dirty="0">
            <a:latin typeface="Academy KZ" charset="0"/>
            <a:ea typeface="Academy KZ" charset="0"/>
            <a:cs typeface="Academy KZ" charset="0"/>
          </a:endParaRPr>
        </a:p>
      </dgm:t>
    </dgm:pt>
    <dgm:pt modelId="{800884EB-31B4-9F45-B1FB-A8CE2146744A}" type="parTrans" cxnId="{ACE5E75F-5F52-544C-A8B9-1BB480EBAC57}">
      <dgm:prSet/>
      <dgm:spPr/>
      <dgm:t>
        <a:bodyPr/>
        <a:lstStyle/>
        <a:p>
          <a:endParaRPr lang="ru-RU">
            <a:latin typeface="Academy KZ" charset="0"/>
            <a:ea typeface="Academy KZ" charset="0"/>
            <a:cs typeface="Academy KZ" charset="0"/>
          </a:endParaRPr>
        </a:p>
      </dgm:t>
    </dgm:pt>
    <dgm:pt modelId="{8DC6977F-B8A3-A14E-B978-005072E5307C}" type="sibTrans" cxnId="{ACE5E75F-5F52-544C-A8B9-1BB480EBAC57}">
      <dgm:prSet/>
      <dgm:spPr/>
      <dgm:t>
        <a:bodyPr/>
        <a:lstStyle/>
        <a:p>
          <a:endParaRPr lang="ru-RU">
            <a:latin typeface="Academy KZ" charset="0"/>
            <a:ea typeface="Academy KZ" charset="0"/>
            <a:cs typeface="Academy KZ" charset="0"/>
          </a:endParaRPr>
        </a:p>
      </dgm:t>
    </dgm:pt>
    <dgm:pt modelId="{DC2F6887-7A2C-E249-B975-C1F1A8DD9F8B}">
      <dgm:prSet/>
      <dgm:spPr/>
      <dgm:t>
        <a:bodyPr/>
        <a:lstStyle/>
        <a:p>
          <a:r>
            <a:rPr lang="en-US" dirty="0" smtClean="0">
              <a:latin typeface="Academy KZ" charset="0"/>
              <a:ea typeface="Academy KZ" charset="0"/>
              <a:cs typeface="Academy KZ" charset="0"/>
            </a:rPr>
            <a:t>II</a:t>
          </a:r>
          <a:endParaRPr lang="ru-RU" dirty="0">
            <a:latin typeface="Academy KZ" charset="0"/>
            <a:ea typeface="Academy KZ" charset="0"/>
            <a:cs typeface="Academy KZ" charset="0"/>
          </a:endParaRPr>
        </a:p>
      </dgm:t>
    </dgm:pt>
    <dgm:pt modelId="{B39758A7-859D-7B43-84DF-B5B34973C114}" type="parTrans" cxnId="{935619B8-A624-BB49-A66D-D633349AB586}">
      <dgm:prSet/>
      <dgm:spPr/>
      <dgm:t>
        <a:bodyPr/>
        <a:lstStyle/>
        <a:p>
          <a:endParaRPr lang="ru-RU">
            <a:latin typeface="Academy KZ" charset="0"/>
            <a:ea typeface="Academy KZ" charset="0"/>
            <a:cs typeface="Academy KZ" charset="0"/>
          </a:endParaRPr>
        </a:p>
      </dgm:t>
    </dgm:pt>
    <dgm:pt modelId="{3BC59BE4-D0D0-A34C-A69E-EF41C76DE3E9}" type="sibTrans" cxnId="{935619B8-A624-BB49-A66D-D633349AB586}">
      <dgm:prSet/>
      <dgm:spPr/>
      <dgm:t>
        <a:bodyPr/>
        <a:lstStyle/>
        <a:p>
          <a:endParaRPr lang="ru-RU">
            <a:latin typeface="Academy KZ" charset="0"/>
            <a:ea typeface="Academy KZ" charset="0"/>
            <a:cs typeface="Academy KZ" charset="0"/>
          </a:endParaRPr>
        </a:p>
      </dgm:t>
    </dgm:pt>
    <dgm:pt modelId="{99ABD67C-6524-2645-8836-7788BA8B4DD7}">
      <dgm:prSet/>
      <dgm:spPr/>
      <dgm:t>
        <a:bodyPr/>
        <a:lstStyle/>
        <a:p>
          <a:r>
            <a:rPr lang="ru-RU" dirty="0" smtClean="0">
              <a:latin typeface="Academy KZ" charset="0"/>
              <a:ea typeface="Academy KZ" charset="0"/>
              <a:cs typeface="Academy KZ" charset="0"/>
            </a:rPr>
            <a:t>24 ч</a:t>
          </a:r>
          <a:endParaRPr lang="ru-RU" dirty="0">
            <a:latin typeface="Academy KZ" charset="0"/>
            <a:ea typeface="Academy KZ" charset="0"/>
            <a:cs typeface="Academy KZ" charset="0"/>
          </a:endParaRPr>
        </a:p>
      </dgm:t>
    </dgm:pt>
    <dgm:pt modelId="{12F6C83C-7440-4244-B547-081CBBD6886C}" type="parTrans" cxnId="{511F4C37-1BFC-7B4A-BB82-BFCEBC68B6FF}">
      <dgm:prSet/>
      <dgm:spPr/>
      <dgm:t>
        <a:bodyPr/>
        <a:lstStyle/>
        <a:p>
          <a:endParaRPr lang="ru-RU">
            <a:latin typeface="Academy KZ" charset="0"/>
            <a:ea typeface="Academy KZ" charset="0"/>
            <a:cs typeface="Academy KZ" charset="0"/>
          </a:endParaRPr>
        </a:p>
      </dgm:t>
    </dgm:pt>
    <dgm:pt modelId="{5AB4D12B-5C7F-764A-A9BD-7DE733671319}" type="sibTrans" cxnId="{511F4C37-1BFC-7B4A-BB82-BFCEBC68B6FF}">
      <dgm:prSet/>
      <dgm:spPr/>
      <dgm:t>
        <a:bodyPr/>
        <a:lstStyle/>
        <a:p>
          <a:endParaRPr lang="ru-RU">
            <a:latin typeface="Academy KZ" charset="0"/>
            <a:ea typeface="Academy KZ" charset="0"/>
            <a:cs typeface="Academy KZ" charset="0"/>
          </a:endParaRPr>
        </a:p>
      </dgm:t>
    </dgm:pt>
    <dgm:pt modelId="{251253F0-1BC4-334D-AFB6-D374639B56DE}">
      <dgm:prSet/>
      <dgm:spPr/>
      <dgm:t>
        <a:bodyPr/>
        <a:lstStyle/>
        <a:p>
          <a:r>
            <a:rPr lang="ru-RU" dirty="0" smtClean="0">
              <a:latin typeface="Academy KZ" charset="0"/>
              <a:ea typeface="Academy KZ" charset="0"/>
              <a:cs typeface="Academy KZ" charset="0"/>
            </a:rPr>
            <a:t>3 д</a:t>
          </a:r>
          <a:endParaRPr lang="ru-RU" dirty="0">
            <a:latin typeface="Academy KZ" charset="0"/>
            <a:ea typeface="Academy KZ" charset="0"/>
            <a:cs typeface="Academy KZ" charset="0"/>
          </a:endParaRPr>
        </a:p>
      </dgm:t>
    </dgm:pt>
    <dgm:pt modelId="{75D7C302-522B-5244-BA48-C0071FB400ED}" type="parTrans" cxnId="{12C34043-A4CC-AD4D-984E-13C5F832EC6E}">
      <dgm:prSet/>
      <dgm:spPr/>
      <dgm:t>
        <a:bodyPr/>
        <a:lstStyle/>
        <a:p>
          <a:endParaRPr lang="ru-RU">
            <a:latin typeface="Academy KZ" charset="0"/>
            <a:ea typeface="Academy KZ" charset="0"/>
            <a:cs typeface="Academy KZ" charset="0"/>
          </a:endParaRPr>
        </a:p>
      </dgm:t>
    </dgm:pt>
    <dgm:pt modelId="{D5F7398C-0D3D-CD4D-8387-C73102094ED0}" type="sibTrans" cxnId="{12C34043-A4CC-AD4D-984E-13C5F832EC6E}">
      <dgm:prSet/>
      <dgm:spPr/>
      <dgm:t>
        <a:bodyPr/>
        <a:lstStyle/>
        <a:p>
          <a:endParaRPr lang="ru-RU">
            <a:latin typeface="Academy KZ" charset="0"/>
            <a:ea typeface="Academy KZ" charset="0"/>
            <a:cs typeface="Academy KZ" charset="0"/>
          </a:endParaRPr>
        </a:p>
      </dgm:t>
    </dgm:pt>
    <dgm:pt modelId="{5D11E802-DE9D-ED43-AED2-8D418C6B5B8A}" type="pres">
      <dgm:prSet presAssocID="{F45CAFAE-9722-EA47-BB1A-ACD0AC530E9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F3F281C-E48F-5A4F-8B97-AFD632FBC319}" type="pres">
      <dgm:prSet presAssocID="{98D7091A-AF0D-CA49-8807-D2A522289F04}" presName="composite" presStyleCnt="0"/>
      <dgm:spPr/>
    </dgm:pt>
    <dgm:pt modelId="{5EAE404B-FE64-D544-9889-0300167C5838}" type="pres">
      <dgm:prSet presAssocID="{98D7091A-AF0D-CA49-8807-D2A522289F04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977421-4F94-CE46-BB48-9DBFF2AD7DE7}" type="pres">
      <dgm:prSet presAssocID="{98D7091A-AF0D-CA49-8807-D2A522289F04}" presName="desTx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44A618-46D2-F647-B1C3-1A0225C78B44}" type="pres">
      <dgm:prSet presAssocID="{BC6587D7-8EBF-3542-A614-F9B32F65AFE9}" presName="space" presStyleCnt="0"/>
      <dgm:spPr/>
    </dgm:pt>
    <dgm:pt modelId="{4F641103-0A58-AB4F-A09F-DB17539B71C2}" type="pres">
      <dgm:prSet presAssocID="{DC2F6887-7A2C-E249-B975-C1F1A8DD9F8B}" presName="composite" presStyleCnt="0"/>
      <dgm:spPr/>
    </dgm:pt>
    <dgm:pt modelId="{E46760BD-1EF2-5947-9A65-48A3594CB1F7}" type="pres">
      <dgm:prSet presAssocID="{DC2F6887-7A2C-E249-B975-C1F1A8DD9F8B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32E350-4C49-574F-8E17-E4EFED6FF4DE}" type="pres">
      <dgm:prSet presAssocID="{DC2F6887-7A2C-E249-B975-C1F1A8DD9F8B}" presName="desTx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6907D3-E301-E849-AB7B-2090418207A2}" type="pres">
      <dgm:prSet presAssocID="{3BC59BE4-D0D0-A34C-A69E-EF41C76DE3E9}" presName="space" presStyleCnt="0"/>
      <dgm:spPr/>
    </dgm:pt>
    <dgm:pt modelId="{0CABE195-D0D0-9D46-8513-481F90D9ADA8}" type="pres">
      <dgm:prSet presAssocID="{3C987006-758A-8943-A6B3-7C05047BE611}" presName="composite" presStyleCnt="0"/>
      <dgm:spPr/>
    </dgm:pt>
    <dgm:pt modelId="{1ED69EA2-1193-B34B-B01C-A3A974B3A75A}" type="pres">
      <dgm:prSet presAssocID="{3C987006-758A-8943-A6B3-7C05047BE611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8BF793-69D0-8E43-80DC-7D0EE5B61420}" type="pres">
      <dgm:prSet presAssocID="{3C987006-758A-8943-A6B3-7C05047BE611}" presName="desTx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E73CA4-A171-AA4E-AAAF-13BCEA17319E}" type="pres">
      <dgm:prSet presAssocID="{1B537780-DDA9-9E4B-8837-E213155747A2}" presName="space" presStyleCnt="0"/>
      <dgm:spPr/>
    </dgm:pt>
    <dgm:pt modelId="{7440F503-FA53-BE4B-B390-C8209162357A}" type="pres">
      <dgm:prSet presAssocID="{7B40A90A-41EF-2048-8DA5-7D521E015012}" presName="composite" presStyleCnt="0"/>
      <dgm:spPr/>
    </dgm:pt>
    <dgm:pt modelId="{41D7E66E-1FB8-A04C-86BB-4383EF4FB156}" type="pres">
      <dgm:prSet presAssocID="{7B40A90A-41EF-2048-8DA5-7D521E015012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1A4B78-AAAE-594E-AFB3-46662021D202}" type="pres">
      <dgm:prSet presAssocID="{7B40A90A-41EF-2048-8DA5-7D521E015012}" presName="desTx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DDC8DC3-BE69-EC47-AA73-F1E50759D450}" srcId="{98D7091A-AF0D-CA49-8807-D2A522289F04}" destId="{BDC5301E-978A-0745-8E03-C524BAA31F5E}" srcOrd="1" destOrd="0" parTransId="{6D506AEE-D5C7-CC4B-AE8D-6BDA10EACEE3}" sibTransId="{897107C8-2442-044F-9BCC-303573CA3304}"/>
    <dgm:cxn modelId="{1B8C165A-B38D-474D-9874-807A886A6ACC}" type="presOf" srcId="{6D402315-8947-9D46-B696-6B6B2C80C39C}" destId="{951A4B78-AAAE-594E-AFB3-46662021D202}" srcOrd="0" destOrd="1" presId="urn:microsoft.com/office/officeart/2005/8/layout/hList1"/>
    <dgm:cxn modelId="{B6E14E72-2FF0-CB49-B249-F075EA464965}" type="presOf" srcId="{3AEB88E0-93E8-9842-B4D7-C13C20873832}" destId="{D88BF793-69D0-8E43-80DC-7D0EE5B61420}" srcOrd="0" destOrd="0" presId="urn:microsoft.com/office/officeart/2005/8/layout/hList1"/>
    <dgm:cxn modelId="{97F3F501-28F2-2644-8DDF-4EF38D571BB9}" srcId="{F45CAFAE-9722-EA47-BB1A-ACD0AC530E9C}" destId="{98D7091A-AF0D-CA49-8807-D2A522289F04}" srcOrd="0" destOrd="0" parTransId="{9CA5446A-C5F1-8D42-B860-1659E91F3E9D}" sibTransId="{BC6587D7-8EBF-3542-A614-F9B32F65AFE9}"/>
    <dgm:cxn modelId="{FCB85048-39D1-1C46-B6F3-3AEC8BD0B77E}" type="presOf" srcId="{DC2F6887-7A2C-E249-B975-C1F1A8DD9F8B}" destId="{E46760BD-1EF2-5947-9A65-48A3594CB1F7}" srcOrd="0" destOrd="0" presId="urn:microsoft.com/office/officeart/2005/8/layout/hList1"/>
    <dgm:cxn modelId="{7BE42647-6172-104B-998B-16B177EBEBB8}" type="presOf" srcId="{98D7091A-AF0D-CA49-8807-D2A522289F04}" destId="{5EAE404B-FE64-D544-9889-0300167C5838}" srcOrd="0" destOrd="0" presId="urn:microsoft.com/office/officeart/2005/8/layout/hList1"/>
    <dgm:cxn modelId="{EA8E411A-CBF3-7B4C-B259-D3F55E8B0626}" type="presOf" srcId="{7B40A90A-41EF-2048-8DA5-7D521E015012}" destId="{41D7E66E-1FB8-A04C-86BB-4383EF4FB156}" srcOrd="0" destOrd="0" presId="urn:microsoft.com/office/officeart/2005/8/layout/hList1"/>
    <dgm:cxn modelId="{76880801-8985-8246-BB77-C6E24D9899F8}" type="presOf" srcId="{251253F0-1BC4-334D-AFB6-D374639B56DE}" destId="{6632E350-4C49-574F-8E17-E4EFED6FF4DE}" srcOrd="0" destOrd="1" presId="urn:microsoft.com/office/officeart/2005/8/layout/hList1"/>
    <dgm:cxn modelId="{A4BDEA88-D4A7-4447-9C6A-11632DA2B44D}" type="presOf" srcId="{F45CAFAE-9722-EA47-BB1A-ACD0AC530E9C}" destId="{5D11E802-DE9D-ED43-AED2-8D418C6B5B8A}" srcOrd="0" destOrd="0" presId="urn:microsoft.com/office/officeart/2005/8/layout/hList1"/>
    <dgm:cxn modelId="{C07A939A-44FC-4C4C-B6EF-CC6D294793D4}" type="presOf" srcId="{3C987006-758A-8943-A6B3-7C05047BE611}" destId="{1ED69EA2-1193-B34B-B01C-A3A974B3A75A}" srcOrd="0" destOrd="0" presId="urn:microsoft.com/office/officeart/2005/8/layout/hList1"/>
    <dgm:cxn modelId="{12C34043-A4CC-AD4D-984E-13C5F832EC6E}" srcId="{DC2F6887-7A2C-E249-B975-C1F1A8DD9F8B}" destId="{251253F0-1BC4-334D-AFB6-D374639B56DE}" srcOrd="1" destOrd="0" parTransId="{75D7C302-522B-5244-BA48-C0071FB400ED}" sibTransId="{D5F7398C-0D3D-CD4D-8387-C73102094ED0}"/>
    <dgm:cxn modelId="{9F5005D0-A534-BB43-BFB3-810BBB7A7495}" type="presOf" srcId="{99ABD67C-6524-2645-8836-7788BA8B4DD7}" destId="{6632E350-4C49-574F-8E17-E4EFED6FF4DE}" srcOrd="0" destOrd="0" presId="urn:microsoft.com/office/officeart/2005/8/layout/hList1"/>
    <dgm:cxn modelId="{511F4C37-1BFC-7B4A-BB82-BFCEBC68B6FF}" srcId="{DC2F6887-7A2C-E249-B975-C1F1A8DD9F8B}" destId="{99ABD67C-6524-2645-8836-7788BA8B4DD7}" srcOrd="0" destOrd="0" parTransId="{12F6C83C-7440-4244-B547-081CBBD6886C}" sibTransId="{5AB4D12B-5C7F-764A-A9BD-7DE733671319}"/>
    <dgm:cxn modelId="{23F89DBA-55D7-824A-886E-681D7576C905}" srcId="{98D7091A-AF0D-CA49-8807-D2A522289F04}" destId="{EAD0B055-EA92-9D4E-AD20-39FB0DF74C97}" srcOrd="0" destOrd="0" parTransId="{AECB016E-69BE-2A41-BD5F-9BD603CCAE8D}" sibTransId="{87D97DAF-1929-E243-977F-66EC581CB542}"/>
    <dgm:cxn modelId="{B4E6D445-3698-9141-845D-7F8F0A946C9D}" type="presOf" srcId="{EAD0B055-EA92-9D4E-AD20-39FB0DF74C97}" destId="{6F977421-4F94-CE46-BB48-9DBFF2AD7DE7}" srcOrd="0" destOrd="0" presId="urn:microsoft.com/office/officeart/2005/8/layout/hList1"/>
    <dgm:cxn modelId="{75DB5786-7C56-1140-A758-FAD3B4933D0B}" srcId="{F45CAFAE-9722-EA47-BB1A-ACD0AC530E9C}" destId="{7B40A90A-41EF-2048-8DA5-7D521E015012}" srcOrd="3" destOrd="0" parTransId="{71A58357-DAE2-804D-B343-C0AFFCF6F74E}" sibTransId="{81370A43-014F-A64D-9889-A76254F6713F}"/>
    <dgm:cxn modelId="{5B1F5DAE-1CD5-A94D-BBDE-3E5FC1E1C4A2}" srcId="{3C987006-758A-8943-A6B3-7C05047BE611}" destId="{3AEB88E0-93E8-9842-B4D7-C13C20873832}" srcOrd="0" destOrd="0" parTransId="{B779F7A8-5C3F-584D-A09B-7C003A453732}" sibTransId="{DC3E80F5-02CC-0441-AFA7-041AFB9B6A57}"/>
    <dgm:cxn modelId="{950BB477-D133-774C-A1D7-3C68F5013D02}" srcId="{3C987006-758A-8943-A6B3-7C05047BE611}" destId="{D0585A25-F0E4-FD4F-9919-5654E2A28A88}" srcOrd="1" destOrd="0" parTransId="{CC2B7DFD-269A-B142-B932-10996B9C96A3}" sibTransId="{A33F0BD0-7005-1A41-8FF7-D7C2C7133B09}"/>
    <dgm:cxn modelId="{935619B8-A624-BB49-A66D-D633349AB586}" srcId="{F45CAFAE-9722-EA47-BB1A-ACD0AC530E9C}" destId="{DC2F6887-7A2C-E249-B975-C1F1A8DD9F8B}" srcOrd="1" destOrd="0" parTransId="{B39758A7-859D-7B43-84DF-B5B34973C114}" sibTransId="{3BC59BE4-D0D0-A34C-A69E-EF41C76DE3E9}"/>
    <dgm:cxn modelId="{ACE5E75F-5F52-544C-A8B9-1BB480EBAC57}" srcId="{7B40A90A-41EF-2048-8DA5-7D521E015012}" destId="{6D402315-8947-9D46-B696-6B6B2C80C39C}" srcOrd="1" destOrd="0" parTransId="{800884EB-31B4-9F45-B1FB-A8CE2146744A}" sibTransId="{8DC6977F-B8A3-A14E-B978-005072E5307C}"/>
    <dgm:cxn modelId="{42BF2327-58B0-3948-BE4A-3A9B1BBF013C}" type="presOf" srcId="{F1FC4902-0CAC-E547-AED3-1B1624F11097}" destId="{951A4B78-AAAE-594E-AFB3-46662021D202}" srcOrd="0" destOrd="0" presId="urn:microsoft.com/office/officeart/2005/8/layout/hList1"/>
    <dgm:cxn modelId="{599F4A59-E536-E04F-AB21-81872104CFAC}" srcId="{7B40A90A-41EF-2048-8DA5-7D521E015012}" destId="{F1FC4902-0CAC-E547-AED3-1B1624F11097}" srcOrd="0" destOrd="0" parTransId="{B58EE563-8E48-8E43-9D49-54B4E445DD6C}" sibTransId="{1F6F697E-C05D-1F4D-8779-51C0E102312C}"/>
    <dgm:cxn modelId="{719FDA37-406E-E24B-998E-E578864D7F74}" type="presOf" srcId="{D0585A25-F0E4-FD4F-9919-5654E2A28A88}" destId="{D88BF793-69D0-8E43-80DC-7D0EE5B61420}" srcOrd="0" destOrd="1" presId="urn:microsoft.com/office/officeart/2005/8/layout/hList1"/>
    <dgm:cxn modelId="{42809183-2E7C-9F46-9187-DCACA3D1206B}" type="presOf" srcId="{BDC5301E-978A-0745-8E03-C524BAA31F5E}" destId="{6F977421-4F94-CE46-BB48-9DBFF2AD7DE7}" srcOrd="0" destOrd="1" presId="urn:microsoft.com/office/officeart/2005/8/layout/hList1"/>
    <dgm:cxn modelId="{CAF5C37A-DDD9-CA48-BA6F-754BCE23DEBB}" srcId="{F45CAFAE-9722-EA47-BB1A-ACD0AC530E9C}" destId="{3C987006-758A-8943-A6B3-7C05047BE611}" srcOrd="2" destOrd="0" parTransId="{3ED130AD-DBEC-CF4B-8FE2-777355A2B8D6}" sibTransId="{1B537780-DDA9-9E4B-8837-E213155747A2}"/>
    <dgm:cxn modelId="{22401858-9EA1-9046-B3FE-DD7B4B7413CD}" type="presParOf" srcId="{5D11E802-DE9D-ED43-AED2-8D418C6B5B8A}" destId="{FF3F281C-E48F-5A4F-8B97-AFD632FBC319}" srcOrd="0" destOrd="0" presId="urn:microsoft.com/office/officeart/2005/8/layout/hList1"/>
    <dgm:cxn modelId="{33ED50A5-6226-AB4B-A509-AD7E98C264BA}" type="presParOf" srcId="{FF3F281C-E48F-5A4F-8B97-AFD632FBC319}" destId="{5EAE404B-FE64-D544-9889-0300167C5838}" srcOrd="0" destOrd="0" presId="urn:microsoft.com/office/officeart/2005/8/layout/hList1"/>
    <dgm:cxn modelId="{7CC3C99B-BD6E-5C46-80E7-7EDC87E53502}" type="presParOf" srcId="{FF3F281C-E48F-5A4F-8B97-AFD632FBC319}" destId="{6F977421-4F94-CE46-BB48-9DBFF2AD7DE7}" srcOrd="1" destOrd="0" presId="urn:microsoft.com/office/officeart/2005/8/layout/hList1"/>
    <dgm:cxn modelId="{70FFEE08-0BED-1E42-928E-2B04E50E872A}" type="presParOf" srcId="{5D11E802-DE9D-ED43-AED2-8D418C6B5B8A}" destId="{4144A618-46D2-F647-B1C3-1A0225C78B44}" srcOrd="1" destOrd="0" presId="urn:microsoft.com/office/officeart/2005/8/layout/hList1"/>
    <dgm:cxn modelId="{84A93463-4FF5-7246-9BE2-5E1DAA9670DA}" type="presParOf" srcId="{5D11E802-DE9D-ED43-AED2-8D418C6B5B8A}" destId="{4F641103-0A58-AB4F-A09F-DB17539B71C2}" srcOrd="2" destOrd="0" presId="urn:microsoft.com/office/officeart/2005/8/layout/hList1"/>
    <dgm:cxn modelId="{87983FF5-4BC9-2945-80F0-BA4F8ECE039D}" type="presParOf" srcId="{4F641103-0A58-AB4F-A09F-DB17539B71C2}" destId="{E46760BD-1EF2-5947-9A65-48A3594CB1F7}" srcOrd="0" destOrd="0" presId="urn:microsoft.com/office/officeart/2005/8/layout/hList1"/>
    <dgm:cxn modelId="{1998D8F6-B760-E741-913D-07ABD1F902B8}" type="presParOf" srcId="{4F641103-0A58-AB4F-A09F-DB17539B71C2}" destId="{6632E350-4C49-574F-8E17-E4EFED6FF4DE}" srcOrd="1" destOrd="0" presId="urn:microsoft.com/office/officeart/2005/8/layout/hList1"/>
    <dgm:cxn modelId="{D1CE5121-AA6F-784E-9747-C58CB64FD721}" type="presParOf" srcId="{5D11E802-DE9D-ED43-AED2-8D418C6B5B8A}" destId="{B06907D3-E301-E849-AB7B-2090418207A2}" srcOrd="3" destOrd="0" presId="urn:microsoft.com/office/officeart/2005/8/layout/hList1"/>
    <dgm:cxn modelId="{E7BBF21E-CACD-0746-BD97-26D27AF91A98}" type="presParOf" srcId="{5D11E802-DE9D-ED43-AED2-8D418C6B5B8A}" destId="{0CABE195-D0D0-9D46-8513-481F90D9ADA8}" srcOrd="4" destOrd="0" presId="urn:microsoft.com/office/officeart/2005/8/layout/hList1"/>
    <dgm:cxn modelId="{CE162EC5-865C-F645-9701-EF5445B01606}" type="presParOf" srcId="{0CABE195-D0D0-9D46-8513-481F90D9ADA8}" destId="{1ED69EA2-1193-B34B-B01C-A3A974B3A75A}" srcOrd="0" destOrd="0" presId="urn:microsoft.com/office/officeart/2005/8/layout/hList1"/>
    <dgm:cxn modelId="{54F4357B-02C5-AB4E-8322-78594355F938}" type="presParOf" srcId="{0CABE195-D0D0-9D46-8513-481F90D9ADA8}" destId="{D88BF793-69D0-8E43-80DC-7D0EE5B61420}" srcOrd="1" destOrd="0" presId="urn:microsoft.com/office/officeart/2005/8/layout/hList1"/>
    <dgm:cxn modelId="{B256C6CE-2630-8548-AE80-8A3ADD02A90A}" type="presParOf" srcId="{5D11E802-DE9D-ED43-AED2-8D418C6B5B8A}" destId="{56E73CA4-A171-AA4E-AAAF-13BCEA17319E}" srcOrd="5" destOrd="0" presId="urn:microsoft.com/office/officeart/2005/8/layout/hList1"/>
    <dgm:cxn modelId="{F0DEB1A5-B97D-414D-BABE-AD3216124551}" type="presParOf" srcId="{5D11E802-DE9D-ED43-AED2-8D418C6B5B8A}" destId="{7440F503-FA53-BE4B-B390-C8209162357A}" srcOrd="6" destOrd="0" presId="urn:microsoft.com/office/officeart/2005/8/layout/hList1"/>
    <dgm:cxn modelId="{00EBE071-5D2D-4740-8B69-7DBAC9F5D262}" type="presParOf" srcId="{7440F503-FA53-BE4B-B390-C8209162357A}" destId="{41D7E66E-1FB8-A04C-86BB-4383EF4FB156}" srcOrd="0" destOrd="0" presId="urn:microsoft.com/office/officeart/2005/8/layout/hList1"/>
    <dgm:cxn modelId="{A7BE24C7-AE54-B841-B1AC-8DB398EB02F8}" type="presParOf" srcId="{7440F503-FA53-BE4B-B390-C8209162357A}" destId="{951A4B78-AAAE-594E-AFB3-46662021D202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CB1BBE-A411-3047-98D5-B8461AC6C6B7}">
      <dsp:nvSpPr>
        <dsp:cNvPr id="0" name=""/>
        <dsp:cNvSpPr/>
      </dsp:nvSpPr>
      <dsp:spPr>
        <a:xfrm>
          <a:off x="6461" y="726740"/>
          <a:ext cx="4310747" cy="1033607"/>
        </a:xfrm>
        <a:prstGeom prst="roundRect">
          <a:avLst>
            <a:gd name="adj" fmla="val 10000"/>
          </a:avLst>
        </a:prstGeom>
        <a:solidFill>
          <a:srgbClr val="26A19A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/>
            <a:t>БЕЗ ОТРЫВА ОТ РАБОТЫ </a:t>
          </a:r>
          <a:endParaRPr lang="en-US" sz="1900" b="1" kern="1200" dirty="0" smtClean="0"/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/>
            <a:t>26.02</a:t>
          </a:r>
          <a:r>
            <a:rPr lang="en-US" sz="1900" b="1" kern="1200" dirty="0" smtClean="0"/>
            <a:t>- 25.12 C </a:t>
          </a:r>
          <a:r>
            <a:rPr lang="kk-KZ" sz="1900" b="1" kern="1200" dirty="0" smtClean="0"/>
            <a:t>ПЕРЕРЫВОМ НА ТРУДОВОЙ ОТПУСК</a:t>
          </a:r>
          <a:endParaRPr lang="ru-RU" sz="1900" b="1" kern="1200" dirty="0"/>
        </a:p>
      </dsp:txBody>
      <dsp:txXfrm>
        <a:off x="36734" y="757013"/>
        <a:ext cx="4250201" cy="973061"/>
      </dsp:txXfrm>
    </dsp:sp>
    <dsp:sp modelId="{3CAB584D-1AD1-5F42-A445-EE15CE0B169A}">
      <dsp:nvSpPr>
        <dsp:cNvPr id="0" name=""/>
        <dsp:cNvSpPr/>
      </dsp:nvSpPr>
      <dsp:spPr>
        <a:xfrm>
          <a:off x="437536" y="1760347"/>
          <a:ext cx="431074" cy="8180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18082"/>
              </a:lnTo>
              <a:lnTo>
                <a:pt x="431074" y="818082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9F1C2B-CB2F-E84A-A056-97407752DE9E}">
      <dsp:nvSpPr>
        <dsp:cNvPr id="0" name=""/>
        <dsp:cNvSpPr/>
      </dsp:nvSpPr>
      <dsp:spPr>
        <a:xfrm>
          <a:off x="868611" y="2138648"/>
          <a:ext cx="2915031" cy="879563"/>
        </a:xfrm>
        <a:prstGeom prst="roundRect">
          <a:avLst>
            <a:gd name="adj" fmla="val 10000"/>
          </a:avLst>
        </a:prstGeom>
        <a:solidFill>
          <a:srgbClr val="274954">
            <a:alpha val="90000"/>
          </a:srgbClr>
        </a:solidFill>
        <a:ln w="6350" cap="flat" cmpd="sng" algn="ctr">
          <a:solidFill>
            <a:srgbClr val="274954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bg1"/>
              </a:solidFill>
            </a:rPr>
            <a:t>УРОВЕНЬ </a:t>
          </a:r>
          <a:r>
            <a:rPr lang="ru-RU" sz="2400" b="1" kern="1200" dirty="0" smtClean="0">
              <a:solidFill>
                <a:schemeClr val="bg1"/>
              </a:solidFill>
            </a:rPr>
            <a:t>B1</a:t>
          </a:r>
          <a:r>
            <a:rPr lang="ru-RU" sz="1800" b="1" kern="1200" dirty="0" smtClean="0">
              <a:solidFill>
                <a:schemeClr val="bg1"/>
              </a:solidFill>
            </a:rPr>
            <a:t> 200 ЧАСОВ</a:t>
          </a:r>
          <a:endParaRPr lang="ru-RU" sz="1800" kern="1200" dirty="0">
            <a:solidFill>
              <a:schemeClr val="bg1"/>
            </a:solidFill>
          </a:endParaRPr>
        </a:p>
      </dsp:txBody>
      <dsp:txXfrm>
        <a:off x="894373" y="2164410"/>
        <a:ext cx="2863507" cy="828039"/>
      </dsp:txXfrm>
    </dsp:sp>
    <dsp:sp modelId="{2C943B13-B336-7245-BFDA-1105A7818F41}">
      <dsp:nvSpPr>
        <dsp:cNvPr id="0" name=""/>
        <dsp:cNvSpPr/>
      </dsp:nvSpPr>
      <dsp:spPr>
        <a:xfrm>
          <a:off x="437536" y="1760347"/>
          <a:ext cx="431074" cy="20759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75945"/>
              </a:lnTo>
              <a:lnTo>
                <a:pt x="431074" y="2075945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E28479-FFB8-054E-B304-DAF0950E2FAA}">
      <dsp:nvSpPr>
        <dsp:cNvPr id="0" name=""/>
        <dsp:cNvSpPr/>
      </dsp:nvSpPr>
      <dsp:spPr>
        <a:xfrm>
          <a:off x="868611" y="3396512"/>
          <a:ext cx="2915031" cy="879563"/>
        </a:xfrm>
        <a:prstGeom prst="roundRect">
          <a:avLst>
            <a:gd name="adj" fmla="val 10000"/>
          </a:avLst>
        </a:prstGeom>
        <a:solidFill>
          <a:srgbClr val="274954">
            <a:alpha val="90000"/>
          </a:srgbClr>
        </a:solidFill>
        <a:ln w="6350" cap="flat" cmpd="sng" algn="ctr">
          <a:solidFill>
            <a:srgbClr val="274954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bg1"/>
              </a:solidFill>
            </a:rPr>
            <a:t>УРОВЕНЬ </a:t>
          </a:r>
          <a:r>
            <a:rPr lang="ru-RU" sz="2400" b="1" kern="1200" dirty="0" smtClean="0">
              <a:solidFill>
                <a:schemeClr val="bg1"/>
              </a:solidFill>
            </a:rPr>
            <a:t>B2</a:t>
          </a:r>
          <a:r>
            <a:rPr lang="ru-RU" sz="1800" b="1" kern="1200" dirty="0" smtClean="0">
              <a:solidFill>
                <a:schemeClr val="bg1"/>
              </a:solidFill>
            </a:rPr>
            <a:t> 220 ЧАСОВ</a:t>
          </a:r>
          <a:endParaRPr lang="ru-RU" sz="1800" kern="1200" dirty="0">
            <a:solidFill>
              <a:schemeClr val="bg1"/>
            </a:solidFill>
          </a:endParaRPr>
        </a:p>
      </dsp:txBody>
      <dsp:txXfrm>
        <a:off x="894373" y="3422274"/>
        <a:ext cx="2863507" cy="828039"/>
      </dsp:txXfrm>
    </dsp:sp>
    <dsp:sp modelId="{23913E07-8386-6E48-9006-47AA36FBE833}">
      <dsp:nvSpPr>
        <dsp:cNvPr id="0" name=""/>
        <dsp:cNvSpPr/>
      </dsp:nvSpPr>
      <dsp:spPr>
        <a:xfrm>
          <a:off x="437536" y="1760347"/>
          <a:ext cx="431074" cy="33338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33809"/>
              </a:lnTo>
              <a:lnTo>
                <a:pt x="431074" y="3333809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806696-383C-7845-800D-1645F16BE227}">
      <dsp:nvSpPr>
        <dsp:cNvPr id="0" name=""/>
        <dsp:cNvSpPr/>
      </dsp:nvSpPr>
      <dsp:spPr>
        <a:xfrm>
          <a:off x="868611" y="4654375"/>
          <a:ext cx="2915031" cy="879563"/>
        </a:xfrm>
        <a:prstGeom prst="roundRect">
          <a:avLst>
            <a:gd name="adj" fmla="val 10000"/>
          </a:avLst>
        </a:prstGeom>
        <a:solidFill>
          <a:srgbClr val="274954">
            <a:alpha val="90000"/>
          </a:srgbClr>
        </a:solidFill>
        <a:ln w="6350" cap="flat" cmpd="sng" algn="ctr">
          <a:solidFill>
            <a:srgbClr val="274954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bg1"/>
              </a:solidFill>
            </a:rPr>
            <a:t>ПРЕДМЕТНЫЙ КУРС </a:t>
          </a:r>
          <a:r>
            <a:rPr lang="ru-RU" sz="2400" b="1" kern="1200" dirty="0" smtClean="0">
              <a:solidFill>
                <a:schemeClr val="bg1"/>
              </a:solidFill>
            </a:rPr>
            <a:t>CLIL </a:t>
          </a:r>
          <a:endParaRPr lang="en-US" sz="2400" b="1" kern="1200" dirty="0" smtClean="0">
            <a:solidFill>
              <a:schemeClr val="bg1"/>
            </a:solidFill>
          </a:endParaRP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bg1"/>
              </a:solidFill>
            </a:rPr>
            <a:t>72 ЧАСА</a:t>
          </a:r>
          <a:endParaRPr lang="ru-RU" sz="1800" kern="1200" dirty="0">
            <a:solidFill>
              <a:schemeClr val="bg1"/>
            </a:solidFill>
          </a:endParaRPr>
        </a:p>
      </dsp:txBody>
      <dsp:txXfrm>
        <a:off x="894373" y="4680137"/>
        <a:ext cx="2863507" cy="828039"/>
      </dsp:txXfrm>
    </dsp:sp>
    <dsp:sp modelId="{685A734A-C494-E142-9094-E57DF86495C3}">
      <dsp:nvSpPr>
        <dsp:cNvPr id="0" name=""/>
        <dsp:cNvSpPr/>
      </dsp:nvSpPr>
      <dsp:spPr>
        <a:xfrm>
          <a:off x="5080272" y="726740"/>
          <a:ext cx="4310747" cy="1033607"/>
        </a:xfrm>
        <a:prstGeom prst="roundRect">
          <a:avLst>
            <a:gd name="adj" fmla="val 10000"/>
          </a:avLst>
        </a:prstGeom>
        <a:solidFill>
          <a:srgbClr val="26A19A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/>
            <a:t>С ОТРЫВОМ ОТ РАБОТЫ </a:t>
          </a:r>
          <a:endParaRPr lang="en-US" sz="1900" b="1" kern="1200" dirty="0" smtClean="0"/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smtClean="0"/>
            <a:t>19.03- 15.06</a:t>
          </a:r>
          <a:endParaRPr lang="ru-RU" sz="1900" b="1" kern="1200" dirty="0"/>
        </a:p>
      </dsp:txBody>
      <dsp:txXfrm>
        <a:off x="5110545" y="757013"/>
        <a:ext cx="4250201" cy="973061"/>
      </dsp:txXfrm>
    </dsp:sp>
    <dsp:sp modelId="{337BABE3-F5A1-5548-A1F8-04998EE03E17}">
      <dsp:nvSpPr>
        <dsp:cNvPr id="0" name=""/>
        <dsp:cNvSpPr/>
      </dsp:nvSpPr>
      <dsp:spPr>
        <a:xfrm>
          <a:off x="5511346" y="1760347"/>
          <a:ext cx="443207" cy="8180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18082"/>
              </a:lnTo>
              <a:lnTo>
                <a:pt x="443207" y="818082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1B79C7-E080-4B49-AC9F-86F303CF70A6}">
      <dsp:nvSpPr>
        <dsp:cNvPr id="0" name=""/>
        <dsp:cNvSpPr/>
      </dsp:nvSpPr>
      <dsp:spPr>
        <a:xfrm>
          <a:off x="5954554" y="2138648"/>
          <a:ext cx="2915031" cy="879563"/>
        </a:xfrm>
        <a:prstGeom prst="roundRect">
          <a:avLst>
            <a:gd name="adj" fmla="val 10000"/>
          </a:avLst>
        </a:prstGeom>
        <a:solidFill>
          <a:srgbClr val="274954">
            <a:alpha val="90000"/>
          </a:srgbClr>
        </a:solidFill>
        <a:ln w="6350" cap="flat" cmpd="sng" algn="ctr">
          <a:solidFill>
            <a:srgbClr val="274954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bg1"/>
              </a:solidFill>
            </a:rPr>
            <a:t>УРОВЕНЬ</a:t>
          </a:r>
          <a:r>
            <a:rPr lang="ru-RU" sz="2400" b="1" kern="1200" dirty="0" smtClean="0">
              <a:solidFill>
                <a:schemeClr val="bg1"/>
              </a:solidFill>
            </a:rPr>
            <a:t> B2 </a:t>
          </a:r>
          <a:r>
            <a:rPr lang="ru-RU" sz="1800" b="1" kern="1200" dirty="0" smtClean="0">
              <a:solidFill>
                <a:schemeClr val="bg1"/>
              </a:solidFill>
            </a:rPr>
            <a:t>220 ЧАСОВ</a:t>
          </a:r>
          <a:endParaRPr lang="ru-RU" sz="1800" kern="1200" dirty="0">
            <a:solidFill>
              <a:schemeClr val="bg1"/>
            </a:solidFill>
          </a:endParaRPr>
        </a:p>
      </dsp:txBody>
      <dsp:txXfrm>
        <a:off x="5980316" y="2164410"/>
        <a:ext cx="2863507" cy="828039"/>
      </dsp:txXfrm>
    </dsp:sp>
    <dsp:sp modelId="{1471A2D8-7FE7-ED4D-ABA4-4195EE302A6A}">
      <dsp:nvSpPr>
        <dsp:cNvPr id="0" name=""/>
        <dsp:cNvSpPr/>
      </dsp:nvSpPr>
      <dsp:spPr>
        <a:xfrm>
          <a:off x="5511346" y="1760347"/>
          <a:ext cx="443207" cy="20759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75945"/>
              </a:lnTo>
              <a:lnTo>
                <a:pt x="443207" y="2075945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B4DEF7-ACA8-404D-BE31-7E3CA46476EB}">
      <dsp:nvSpPr>
        <dsp:cNvPr id="0" name=""/>
        <dsp:cNvSpPr/>
      </dsp:nvSpPr>
      <dsp:spPr>
        <a:xfrm>
          <a:off x="5954554" y="3396512"/>
          <a:ext cx="2915031" cy="879563"/>
        </a:xfrm>
        <a:prstGeom prst="roundRect">
          <a:avLst>
            <a:gd name="adj" fmla="val 10000"/>
          </a:avLst>
        </a:prstGeom>
        <a:solidFill>
          <a:srgbClr val="274954">
            <a:alpha val="90000"/>
          </a:srgbClr>
        </a:solidFill>
        <a:ln w="6350" cap="flat" cmpd="sng" algn="ctr">
          <a:solidFill>
            <a:srgbClr val="274954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bg1"/>
              </a:solidFill>
            </a:rPr>
            <a:t>ПРЕДМЕТНЫЙ КУРС </a:t>
          </a:r>
          <a:r>
            <a:rPr lang="ru-RU" sz="2400" b="1" kern="1200" dirty="0" smtClean="0">
              <a:solidFill>
                <a:schemeClr val="bg1"/>
              </a:solidFill>
            </a:rPr>
            <a:t>CLIL</a:t>
          </a:r>
          <a:r>
            <a:rPr lang="ru-RU" sz="1800" b="1" kern="1200" dirty="0" smtClean="0">
              <a:solidFill>
                <a:schemeClr val="bg1"/>
              </a:solidFill>
            </a:rPr>
            <a:t> </a:t>
          </a:r>
          <a:endParaRPr lang="en-US" sz="1800" b="1" kern="1200" dirty="0" smtClean="0">
            <a:solidFill>
              <a:schemeClr val="bg1"/>
            </a:solidFill>
          </a:endParaRP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bg1"/>
              </a:solidFill>
            </a:rPr>
            <a:t>72 ЧАСА</a:t>
          </a:r>
          <a:endParaRPr lang="ru-RU" sz="1800" kern="1200" dirty="0">
            <a:solidFill>
              <a:schemeClr val="bg1"/>
            </a:solidFill>
          </a:endParaRPr>
        </a:p>
      </dsp:txBody>
      <dsp:txXfrm>
        <a:off x="5980316" y="3422274"/>
        <a:ext cx="2863507" cy="82803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AE404B-FE64-D544-9889-0300167C5838}">
      <dsp:nvSpPr>
        <dsp:cNvPr id="0" name=""/>
        <dsp:cNvSpPr/>
      </dsp:nvSpPr>
      <dsp:spPr>
        <a:xfrm>
          <a:off x="3055" y="1617147"/>
          <a:ext cx="1837531" cy="735012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34696" tIns="134112" rIns="234696" bIns="134112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 smtClean="0">
              <a:latin typeface="Academy KZ" charset="0"/>
              <a:ea typeface="Academy KZ" charset="0"/>
              <a:cs typeface="Academy KZ" charset="0"/>
            </a:rPr>
            <a:t>I</a:t>
          </a:r>
          <a:r>
            <a:rPr lang="en-US" sz="3300" kern="1200" baseline="0" dirty="0" smtClean="0">
              <a:latin typeface="Academy KZ" charset="0"/>
              <a:ea typeface="Academy KZ" charset="0"/>
              <a:cs typeface="Academy KZ" charset="0"/>
            </a:rPr>
            <a:t> </a:t>
          </a:r>
          <a:endParaRPr lang="ru-RU" sz="3300" kern="1200" dirty="0">
            <a:latin typeface="Academy KZ" charset="0"/>
            <a:ea typeface="Academy KZ" charset="0"/>
            <a:cs typeface="Academy KZ" charset="0"/>
          </a:endParaRPr>
        </a:p>
      </dsp:txBody>
      <dsp:txXfrm>
        <a:off x="3055" y="1617147"/>
        <a:ext cx="1837531" cy="735012"/>
      </dsp:txXfrm>
    </dsp:sp>
    <dsp:sp modelId="{6F977421-4F94-CE46-BB48-9DBFF2AD7DE7}">
      <dsp:nvSpPr>
        <dsp:cNvPr id="0" name=""/>
        <dsp:cNvSpPr/>
      </dsp:nvSpPr>
      <dsp:spPr>
        <a:xfrm>
          <a:off x="3055" y="2352159"/>
          <a:ext cx="1837531" cy="144936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6022" tIns="176022" rIns="234696" bIns="264033" numCol="1" spcCol="1270" anchor="t" anchorCtr="0">
          <a:noAutofit/>
        </a:bodyPr>
        <a:lstStyle/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300" kern="1200" dirty="0" smtClean="0">
              <a:latin typeface="Academy KZ" charset="0"/>
              <a:ea typeface="Academy KZ" charset="0"/>
              <a:cs typeface="Academy KZ" charset="0"/>
            </a:rPr>
            <a:t>33</a:t>
          </a:r>
          <a:r>
            <a:rPr lang="kk-KZ" sz="3300" kern="1200" dirty="0" smtClean="0">
              <a:latin typeface="Academy KZ" charset="0"/>
              <a:ea typeface="Academy KZ" charset="0"/>
              <a:cs typeface="Academy KZ" charset="0"/>
            </a:rPr>
            <a:t> </a:t>
          </a:r>
          <a:r>
            <a:rPr lang="kk-KZ" sz="3300" kern="1200" dirty="0" err="1" smtClean="0">
              <a:latin typeface="Academy KZ" charset="0"/>
              <a:ea typeface="Academy KZ" charset="0"/>
              <a:cs typeface="Academy KZ" charset="0"/>
            </a:rPr>
            <a:t>ч</a:t>
          </a:r>
          <a:endParaRPr lang="ru-RU" sz="3300" kern="1200" dirty="0">
            <a:latin typeface="Academy KZ" charset="0"/>
            <a:ea typeface="Academy KZ" charset="0"/>
            <a:cs typeface="Academy KZ" charset="0"/>
          </a:endParaRPr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300" kern="1200" dirty="0" smtClean="0">
              <a:latin typeface="Academy KZ" charset="0"/>
              <a:ea typeface="Academy KZ" charset="0"/>
              <a:cs typeface="Academy KZ" charset="0"/>
            </a:rPr>
            <a:t>4</a:t>
          </a:r>
          <a:r>
            <a:rPr lang="en-US" sz="3300" kern="1200" dirty="0" smtClean="0">
              <a:latin typeface="Academy KZ" charset="0"/>
              <a:ea typeface="Academy KZ" charset="0"/>
              <a:cs typeface="Academy KZ" charset="0"/>
            </a:rPr>
            <a:t>-</a:t>
          </a:r>
          <a:r>
            <a:rPr lang="kk-KZ" sz="3300" kern="1200" dirty="0" smtClean="0">
              <a:latin typeface="Academy KZ" charset="0"/>
              <a:ea typeface="Academy KZ" charset="0"/>
              <a:cs typeface="Academy KZ" charset="0"/>
            </a:rPr>
            <a:t>5</a:t>
          </a:r>
          <a:r>
            <a:rPr lang="kk-KZ" sz="3300" kern="1200" baseline="0" dirty="0" smtClean="0">
              <a:latin typeface="Academy KZ" charset="0"/>
              <a:ea typeface="Academy KZ" charset="0"/>
              <a:cs typeface="Academy KZ" charset="0"/>
            </a:rPr>
            <a:t> </a:t>
          </a:r>
          <a:r>
            <a:rPr lang="kk-KZ" sz="3300" kern="1200" baseline="0" dirty="0" err="1" smtClean="0">
              <a:latin typeface="Academy KZ" charset="0"/>
              <a:ea typeface="Academy KZ" charset="0"/>
              <a:cs typeface="Academy KZ" charset="0"/>
            </a:rPr>
            <a:t>д</a:t>
          </a:r>
          <a:endParaRPr lang="ru-RU" sz="3300" kern="1200" dirty="0">
            <a:latin typeface="Academy KZ" charset="0"/>
            <a:ea typeface="Academy KZ" charset="0"/>
            <a:cs typeface="Academy KZ" charset="0"/>
          </a:endParaRPr>
        </a:p>
      </dsp:txBody>
      <dsp:txXfrm>
        <a:off x="3055" y="2352159"/>
        <a:ext cx="1837531" cy="1449360"/>
      </dsp:txXfrm>
    </dsp:sp>
    <dsp:sp modelId="{E46760BD-1EF2-5947-9A65-48A3594CB1F7}">
      <dsp:nvSpPr>
        <dsp:cNvPr id="0" name=""/>
        <dsp:cNvSpPr/>
      </dsp:nvSpPr>
      <dsp:spPr>
        <a:xfrm>
          <a:off x="2097841" y="1617147"/>
          <a:ext cx="1837531" cy="735012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34696" tIns="134112" rIns="234696" bIns="134112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 smtClean="0">
              <a:latin typeface="Academy KZ" charset="0"/>
              <a:ea typeface="Academy KZ" charset="0"/>
              <a:cs typeface="Academy KZ" charset="0"/>
            </a:rPr>
            <a:t>II</a:t>
          </a:r>
          <a:endParaRPr lang="ru-RU" sz="3300" kern="1200" dirty="0">
            <a:latin typeface="Academy KZ" charset="0"/>
            <a:ea typeface="Academy KZ" charset="0"/>
            <a:cs typeface="Academy KZ" charset="0"/>
          </a:endParaRPr>
        </a:p>
      </dsp:txBody>
      <dsp:txXfrm>
        <a:off x="2097841" y="1617147"/>
        <a:ext cx="1837531" cy="735012"/>
      </dsp:txXfrm>
    </dsp:sp>
    <dsp:sp modelId="{6632E350-4C49-574F-8E17-E4EFED6FF4DE}">
      <dsp:nvSpPr>
        <dsp:cNvPr id="0" name=""/>
        <dsp:cNvSpPr/>
      </dsp:nvSpPr>
      <dsp:spPr>
        <a:xfrm>
          <a:off x="2097841" y="2352159"/>
          <a:ext cx="1837531" cy="144936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6022" tIns="176022" rIns="234696" bIns="264033" numCol="1" spcCol="1270" anchor="t" anchorCtr="0">
          <a:noAutofit/>
        </a:bodyPr>
        <a:lstStyle/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300" kern="1200" dirty="0" smtClean="0">
              <a:latin typeface="Academy KZ" charset="0"/>
              <a:ea typeface="Academy KZ" charset="0"/>
              <a:cs typeface="Academy KZ" charset="0"/>
            </a:rPr>
            <a:t>24 ч</a:t>
          </a:r>
          <a:endParaRPr lang="ru-RU" sz="3300" kern="1200" dirty="0">
            <a:latin typeface="Academy KZ" charset="0"/>
            <a:ea typeface="Academy KZ" charset="0"/>
            <a:cs typeface="Academy KZ" charset="0"/>
          </a:endParaRPr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300" kern="1200" dirty="0" smtClean="0">
              <a:latin typeface="Academy KZ" charset="0"/>
              <a:ea typeface="Academy KZ" charset="0"/>
              <a:cs typeface="Academy KZ" charset="0"/>
            </a:rPr>
            <a:t>3 д</a:t>
          </a:r>
          <a:endParaRPr lang="ru-RU" sz="3300" kern="1200" dirty="0">
            <a:latin typeface="Academy KZ" charset="0"/>
            <a:ea typeface="Academy KZ" charset="0"/>
            <a:cs typeface="Academy KZ" charset="0"/>
          </a:endParaRPr>
        </a:p>
      </dsp:txBody>
      <dsp:txXfrm>
        <a:off x="2097841" y="2352159"/>
        <a:ext cx="1837531" cy="1449360"/>
      </dsp:txXfrm>
    </dsp:sp>
    <dsp:sp modelId="{1ED69EA2-1193-B34B-B01C-A3A974B3A75A}">
      <dsp:nvSpPr>
        <dsp:cNvPr id="0" name=""/>
        <dsp:cNvSpPr/>
      </dsp:nvSpPr>
      <dsp:spPr>
        <a:xfrm>
          <a:off x="4192627" y="1617147"/>
          <a:ext cx="1837531" cy="735012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34696" tIns="134112" rIns="234696" bIns="134112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 smtClean="0">
              <a:latin typeface="Academy KZ" charset="0"/>
              <a:ea typeface="Academy KZ" charset="0"/>
              <a:cs typeface="Academy KZ" charset="0"/>
            </a:rPr>
            <a:t>III</a:t>
          </a:r>
          <a:endParaRPr lang="ru-RU" sz="3300" kern="1200" dirty="0">
            <a:latin typeface="Academy KZ" charset="0"/>
            <a:ea typeface="Academy KZ" charset="0"/>
            <a:cs typeface="Academy KZ" charset="0"/>
          </a:endParaRPr>
        </a:p>
      </dsp:txBody>
      <dsp:txXfrm>
        <a:off x="4192627" y="1617147"/>
        <a:ext cx="1837531" cy="735012"/>
      </dsp:txXfrm>
    </dsp:sp>
    <dsp:sp modelId="{D88BF793-69D0-8E43-80DC-7D0EE5B61420}">
      <dsp:nvSpPr>
        <dsp:cNvPr id="0" name=""/>
        <dsp:cNvSpPr/>
      </dsp:nvSpPr>
      <dsp:spPr>
        <a:xfrm>
          <a:off x="4192627" y="2352159"/>
          <a:ext cx="1837531" cy="144936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6022" tIns="176022" rIns="234696" bIns="264033" numCol="1" spcCol="1270" anchor="t" anchorCtr="0">
          <a:noAutofit/>
        </a:bodyPr>
        <a:lstStyle/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300" kern="1200" dirty="0" smtClean="0">
              <a:latin typeface="Academy KZ" charset="0"/>
              <a:ea typeface="Academy KZ" charset="0"/>
              <a:cs typeface="Academy KZ" charset="0"/>
            </a:rPr>
            <a:t>24 ч</a:t>
          </a:r>
          <a:endParaRPr lang="ru-RU" sz="3300" kern="1200" dirty="0">
            <a:latin typeface="Academy KZ" charset="0"/>
            <a:ea typeface="Academy KZ" charset="0"/>
            <a:cs typeface="Academy KZ" charset="0"/>
          </a:endParaRPr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300" kern="1200" dirty="0" smtClean="0">
              <a:latin typeface="Academy KZ" charset="0"/>
              <a:ea typeface="Academy KZ" charset="0"/>
              <a:cs typeface="Academy KZ" charset="0"/>
            </a:rPr>
            <a:t>3 д</a:t>
          </a:r>
          <a:endParaRPr lang="ru-RU" sz="3300" kern="1200" dirty="0">
            <a:latin typeface="Academy KZ" charset="0"/>
            <a:ea typeface="Academy KZ" charset="0"/>
            <a:cs typeface="Academy KZ" charset="0"/>
          </a:endParaRPr>
        </a:p>
      </dsp:txBody>
      <dsp:txXfrm>
        <a:off x="4192627" y="2352159"/>
        <a:ext cx="1837531" cy="1449360"/>
      </dsp:txXfrm>
    </dsp:sp>
    <dsp:sp modelId="{41D7E66E-1FB8-A04C-86BB-4383EF4FB156}">
      <dsp:nvSpPr>
        <dsp:cNvPr id="0" name=""/>
        <dsp:cNvSpPr/>
      </dsp:nvSpPr>
      <dsp:spPr>
        <a:xfrm>
          <a:off x="6287412" y="1617147"/>
          <a:ext cx="1837531" cy="735012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34696" tIns="134112" rIns="234696" bIns="134112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 smtClean="0">
              <a:latin typeface="Academy KZ" charset="0"/>
              <a:ea typeface="Academy KZ" charset="0"/>
              <a:cs typeface="Academy KZ" charset="0"/>
            </a:rPr>
            <a:t>IV</a:t>
          </a:r>
          <a:endParaRPr lang="ru-RU" sz="3300" kern="1200" dirty="0">
            <a:latin typeface="Academy KZ" charset="0"/>
            <a:ea typeface="Academy KZ" charset="0"/>
            <a:cs typeface="Academy KZ" charset="0"/>
          </a:endParaRPr>
        </a:p>
      </dsp:txBody>
      <dsp:txXfrm>
        <a:off x="6287412" y="1617147"/>
        <a:ext cx="1837531" cy="735012"/>
      </dsp:txXfrm>
    </dsp:sp>
    <dsp:sp modelId="{951A4B78-AAAE-594E-AFB3-46662021D202}">
      <dsp:nvSpPr>
        <dsp:cNvPr id="0" name=""/>
        <dsp:cNvSpPr/>
      </dsp:nvSpPr>
      <dsp:spPr>
        <a:xfrm>
          <a:off x="6287412" y="2352159"/>
          <a:ext cx="1837531" cy="144936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6022" tIns="176022" rIns="234696" bIns="264033" numCol="1" spcCol="1270" anchor="t" anchorCtr="0">
          <a:noAutofit/>
        </a:bodyPr>
        <a:lstStyle/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300" kern="1200" dirty="0" smtClean="0">
              <a:latin typeface="Academy KZ" charset="0"/>
              <a:ea typeface="Academy KZ" charset="0"/>
              <a:cs typeface="Academy KZ" charset="0"/>
            </a:rPr>
            <a:t>33 ч</a:t>
          </a:r>
          <a:endParaRPr lang="ru-RU" sz="3300" kern="1200" dirty="0">
            <a:latin typeface="Academy KZ" charset="0"/>
            <a:ea typeface="Academy KZ" charset="0"/>
            <a:cs typeface="Academy KZ" charset="0"/>
          </a:endParaRPr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300" kern="1200" dirty="0" smtClean="0">
              <a:latin typeface="Academy KZ" charset="0"/>
              <a:ea typeface="Academy KZ" charset="0"/>
              <a:cs typeface="Academy KZ" charset="0"/>
            </a:rPr>
            <a:t>4</a:t>
          </a:r>
          <a:r>
            <a:rPr lang="en-US" sz="3300" kern="1200" dirty="0" smtClean="0">
              <a:latin typeface="Academy KZ" charset="0"/>
              <a:ea typeface="Academy KZ" charset="0"/>
              <a:cs typeface="Academy KZ" charset="0"/>
            </a:rPr>
            <a:t>-</a:t>
          </a:r>
          <a:r>
            <a:rPr lang="kk-KZ" sz="3300" kern="1200" dirty="0" smtClean="0">
              <a:latin typeface="Academy KZ" charset="0"/>
              <a:ea typeface="Academy KZ" charset="0"/>
              <a:cs typeface="Academy KZ" charset="0"/>
            </a:rPr>
            <a:t>5 </a:t>
          </a:r>
          <a:r>
            <a:rPr lang="kk-KZ" sz="3300" kern="1200" dirty="0" err="1" smtClean="0">
              <a:latin typeface="Academy KZ" charset="0"/>
              <a:ea typeface="Academy KZ" charset="0"/>
              <a:cs typeface="Academy KZ" charset="0"/>
            </a:rPr>
            <a:t>д</a:t>
          </a:r>
          <a:endParaRPr lang="ru-RU" sz="3300" kern="1200" dirty="0">
            <a:latin typeface="Academy KZ" charset="0"/>
            <a:ea typeface="Academy KZ" charset="0"/>
            <a:cs typeface="Academy KZ" charset="0"/>
          </a:endParaRPr>
        </a:p>
      </dsp:txBody>
      <dsp:txXfrm>
        <a:off x="6287412" y="2352159"/>
        <a:ext cx="1837531" cy="14493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2AC11F-8151-AD4E-B145-F430C4DC5D46}" type="datetimeFigureOut">
              <a:rPr lang="ru-RU" smtClean="0"/>
              <a:t>15.05.18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8C4859-B62A-DB48-822E-CD60D13D20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8959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C4859-B62A-DB48-822E-CD60D13D2021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02491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C4859-B62A-DB48-822E-CD60D13D2021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68733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C4859-B62A-DB48-822E-CD60D13D2021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4026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ABAA1-AC74-9442-A7BE-F67544DB2196}" type="datetimeFigureOut">
              <a:rPr lang="ru-RU" smtClean="0"/>
              <a:t>15.05.18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BECD3-1129-744D-8734-6A48C16557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9967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ABAA1-AC74-9442-A7BE-F67544DB2196}" type="datetimeFigureOut">
              <a:rPr lang="ru-RU" smtClean="0"/>
              <a:t>15.05.18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BECD3-1129-744D-8734-6A48C16557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4033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ABAA1-AC74-9442-A7BE-F67544DB2196}" type="datetimeFigureOut">
              <a:rPr lang="ru-RU" smtClean="0"/>
              <a:t>15.05.18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BECD3-1129-744D-8734-6A48C16557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188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ABAA1-AC74-9442-A7BE-F67544DB2196}" type="datetimeFigureOut">
              <a:rPr lang="ru-RU" smtClean="0"/>
              <a:t>15.05.18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BECD3-1129-744D-8734-6A48C16557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2929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ABAA1-AC74-9442-A7BE-F67544DB2196}" type="datetimeFigureOut">
              <a:rPr lang="ru-RU" smtClean="0"/>
              <a:t>15.05.18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BECD3-1129-744D-8734-6A48C16557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8853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ABAA1-AC74-9442-A7BE-F67544DB2196}" type="datetimeFigureOut">
              <a:rPr lang="ru-RU" smtClean="0"/>
              <a:t>15.05.18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BECD3-1129-744D-8734-6A48C16557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2401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ABAA1-AC74-9442-A7BE-F67544DB2196}" type="datetimeFigureOut">
              <a:rPr lang="ru-RU" smtClean="0"/>
              <a:t>15.05.18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BECD3-1129-744D-8734-6A48C16557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8214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ABAA1-AC74-9442-A7BE-F67544DB2196}" type="datetimeFigureOut">
              <a:rPr lang="ru-RU" smtClean="0"/>
              <a:t>15.05.18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BECD3-1129-744D-8734-6A48C16557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6460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ABAA1-AC74-9442-A7BE-F67544DB2196}" type="datetimeFigureOut">
              <a:rPr lang="ru-RU" smtClean="0"/>
              <a:t>15.05.18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BECD3-1129-744D-8734-6A48C16557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731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ABAA1-AC74-9442-A7BE-F67544DB2196}" type="datetimeFigureOut">
              <a:rPr lang="ru-RU" smtClean="0"/>
              <a:t>15.05.18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BECD3-1129-744D-8734-6A48C16557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6614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ABAA1-AC74-9442-A7BE-F67544DB2196}" type="datetimeFigureOut">
              <a:rPr lang="ru-RU" smtClean="0"/>
              <a:t>15.05.18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BECD3-1129-744D-8734-6A48C16557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9836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ABAA1-AC74-9442-A7BE-F67544DB2196}" type="datetimeFigureOut">
              <a:rPr lang="ru-RU" smtClean="0"/>
              <a:t>15.05.18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0BECD3-1129-744D-8734-6A48C16557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6297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emf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7.emf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7.emf"/><Relationship Id="rId5" Type="http://schemas.openxmlformats.org/officeDocument/2006/relationships/image" Target="../media/image4.png"/><Relationship Id="rId6" Type="http://schemas.openxmlformats.org/officeDocument/2006/relationships/diagramData" Target="../diagrams/data1.xml"/><Relationship Id="rId7" Type="http://schemas.openxmlformats.org/officeDocument/2006/relationships/diagramLayout" Target="../diagrams/layout1.xml"/><Relationship Id="rId8" Type="http://schemas.openxmlformats.org/officeDocument/2006/relationships/diagramQuickStyle" Target="../diagrams/quickStyle1.xml"/><Relationship Id="rId9" Type="http://schemas.openxmlformats.org/officeDocument/2006/relationships/diagramColors" Target="../diagrams/colors1.xml"/><Relationship Id="rId10" Type="http://schemas.microsoft.com/office/2007/relationships/diagramDrawing" Target="../diagrams/drawing1.xm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4.png"/><Relationship Id="rId5" Type="http://schemas.openxmlformats.org/officeDocument/2006/relationships/diagramData" Target="../diagrams/data2.xml"/><Relationship Id="rId6" Type="http://schemas.openxmlformats.org/officeDocument/2006/relationships/diagramLayout" Target="../diagrams/layout2.xml"/><Relationship Id="rId7" Type="http://schemas.openxmlformats.org/officeDocument/2006/relationships/diagramQuickStyle" Target="../diagrams/quickStyle2.xml"/><Relationship Id="rId8" Type="http://schemas.openxmlformats.org/officeDocument/2006/relationships/diagramColors" Target="../diagrams/colors2.xml"/><Relationship Id="rId9" Type="http://schemas.microsoft.com/office/2007/relationships/diagramDrawing" Target="../diagrams/drawing2.xm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7.emf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6.emf"/><Relationship Id="rId5" Type="http://schemas.openxmlformats.org/officeDocument/2006/relationships/image" Target="../media/image7.emf"/><Relationship Id="rId6" Type="http://schemas.openxmlformats.org/officeDocument/2006/relationships/image" Target="../media/image4.png"/><Relationship Id="rId7" Type="http://schemas.openxmlformats.org/officeDocument/2006/relationships/image" Target="../media/image12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6.emf"/><Relationship Id="rId5" Type="http://schemas.openxmlformats.org/officeDocument/2006/relationships/image" Target="../media/image7.emf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Изображение 16"/>
          <p:cNvPicPr>
            <a:picLocks noChangeAspect="1"/>
          </p:cNvPicPr>
          <p:nvPr/>
        </p:nvPicPr>
        <p:blipFill rotWithShape="1">
          <a:blip r:embed="rId2"/>
          <a:srcRect l="5057" r="51711" b="86109"/>
          <a:stretch/>
        </p:blipFill>
        <p:spPr>
          <a:xfrm>
            <a:off x="0" y="2298969"/>
            <a:ext cx="12192000" cy="2203548"/>
          </a:xfrm>
          <a:prstGeom prst="rect">
            <a:avLst/>
          </a:prstGeom>
        </p:spPr>
      </p:pic>
      <p:pic>
        <p:nvPicPr>
          <p:cNvPr id="20" name="Изображение 19"/>
          <p:cNvPicPr>
            <a:picLocks noChangeAspect="1"/>
          </p:cNvPicPr>
          <p:nvPr/>
        </p:nvPicPr>
        <p:blipFill rotWithShape="1">
          <a:blip r:embed="rId3"/>
          <a:srcRect r="56288" b="86109"/>
          <a:stretch/>
        </p:blipFill>
        <p:spPr>
          <a:xfrm>
            <a:off x="0" y="2317257"/>
            <a:ext cx="12192000" cy="2179294"/>
          </a:xfrm>
          <a:prstGeom prst="rect">
            <a:avLst/>
          </a:prstGeom>
        </p:spPr>
      </p:pic>
      <p:pic>
        <p:nvPicPr>
          <p:cNvPr id="21" name="Изображение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52541"/>
            <a:ext cx="7095744" cy="281020"/>
          </a:xfrm>
          <a:prstGeom prst="rect">
            <a:avLst/>
          </a:prstGeom>
        </p:spPr>
      </p:pic>
      <p:pic>
        <p:nvPicPr>
          <p:cNvPr id="24" name="Изображение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259" y="2579422"/>
            <a:ext cx="3433548" cy="1304748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6630706" y="2498696"/>
            <a:ext cx="501130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Academy KZ" charset="0"/>
                <a:ea typeface="Academy KZ" charset="0"/>
                <a:cs typeface="Academy KZ" charset="0"/>
              </a:rPr>
              <a:t>ЯЗЫКОВЫЕ КУРСЫ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Academy KZ" charset="0"/>
                <a:ea typeface="Academy KZ" charset="0"/>
                <a:cs typeface="Academy KZ" charset="0"/>
              </a:rPr>
              <a:t>И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Academy KZ" charset="0"/>
                <a:ea typeface="Academy KZ" charset="0"/>
                <a:cs typeface="Academy KZ" charset="0"/>
              </a:rPr>
              <a:t>ПОСТ-КУРСОВОЕ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Academy KZ" charset="0"/>
                <a:ea typeface="Academy KZ" charset="0"/>
                <a:cs typeface="Academy KZ" charset="0"/>
              </a:rPr>
              <a:t>СОПРОВОЖДЕНИЕ УЧИТЕЛЕЙ</a:t>
            </a:r>
            <a:endParaRPr lang="ru-RU" sz="2400" b="1" dirty="0">
              <a:solidFill>
                <a:schemeClr val="bg1"/>
              </a:solidFill>
              <a:latin typeface="Academy KZ" charset="0"/>
              <a:ea typeface="Academy KZ" charset="0"/>
              <a:cs typeface="Academy KZ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651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75" b="17917"/>
          <a:stretch/>
        </p:blipFill>
        <p:spPr>
          <a:xfrm>
            <a:off x="-156652" y="-1"/>
            <a:ext cx="12482764" cy="698601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522976" y="164592"/>
            <a:ext cx="4114800" cy="585216"/>
          </a:xfrm>
          <a:prstGeom prst="rect">
            <a:avLst/>
          </a:prstGeom>
          <a:solidFill>
            <a:srgbClr val="26A1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9713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lated image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3293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719925" y="117266"/>
            <a:ext cx="23567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Academy KZ" charset="0"/>
                <a:ea typeface="Academy KZ" charset="0"/>
                <a:cs typeface="Academy KZ" charset="0"/>
              </a:rPr>
              <a:t>ПРОБЛЕМЫ</a:t>
            </a:r>
            <a:endParaRPr lang="ru-RU" sz="2800" b="1" dirty="0">
              <a:solidFill>
                <a:schemeClr val="bg1"/>
              </a:solidFill>
              <a:latin typeface="Academy KZ" charset="0"/>
              <a:ea typeface="Academy KZ" charset="0"/>
              <a:cs typeface="Academy KZ" charset="0"/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48" y="116821"/>
            <a:ext cx="1669774" cy="6345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60243" y="1920240"/>
            <a:ext cx="10401694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Wingdings" charset="2"/>
              <a:buChar char="Ø"/>
            </a:pPr>
            <a:r>
              <a:rPr lang="ru-RU" sz="4000" b="1" dirty="0" smtClean="0">
                <a:solidFill>
                  <a:srgbClr val="C00000"/>
                </a:solidFill>
              </a:rPr>
              <a:t>НЕГИБКИЙ</a:t>
            </a:r>
            <a:r>
              <a:rPr lang="ru-RU" sz="4000" b="1" dirty="0" smtClean="0">
                <a:solidFill>
                  <a:srgbClr val="274954"/>
                </a:solidFill>
              </a:rPr>
              <a:t> ГРАФИК УЧИТЕЛЯ</a:t>
            </a:r>
          </a:p>
          <a:p>
            <a:pPr marL="571500" indent="-571500">
              <a:buFont typeface="Wingdings" charset="2"/>
              <a:buChar char="Ø"/>
            </a:pPr>
            <a:r>
              <a:rPr lang="ru-RU" sz="4000" b="1" dirty="0" smtClean="0">
                <a:solidFill>
                  <a:srgbClr val="C00000"/>
                </a:solidFill>
              </a:rPr>
              <a:t>НЕПРАВИЛЬНАЯ</a:t>
            </a:r>
            <a:r>
              <a:rPr lang="ru-RU" sz="4000" b="1" dirty="0" smtClean="0">
                <a:solidFill>
                  <a:srgbClr val="274954"/>
                </a:solidFill>
              </a:rPr>
              <a:t> МОТИВАЦИЯ</a:t>
            </a:r>
          </a:p>
          <a:p>
            <a:pPr marL="571500" indent="-571500">
              <a:buFont typeface="Wingdings" charset="2"/>
              <a:buChar char="Ø"/>
            </a:pPr>
            <a:r>
              <a:rPr lang="ru-RU" sz="4000" b="1" dirty="0" smtClean="0">
                <a:solidFill>
                  <a:srgbClr val="C00000"/>
                </a:solidFill>
              </a:rPr>
              <a:t>ЧРЕЗМЕРНЫЕ</a:t>
            </a:r>
            <a:r>
              <a:rPr lang="ru-RU" sz="4000" b="1" dirty="0" smtClean="0">
                <a:solidFill>
                  <a:srgbClr val="274954"/>
                </a:solidFill>
              </a:rPr>
              <a:t> НАГРУЗКИ</a:t>
            </a:r>
            <a:endParaRPr lang="kk-KZ" sz="4000" b="1" dirty="0">
              <a:solidFill>
                <a:srgbClr val="274954"/>
              </a:solidFill>
            </a:endParaRPr>
          </a:p>
          <a:p>
            <a:pPr marL="1028700" lvl="1" indent="-571500">
              <a:buFont typeface="Arial" charset="0"/>
              <a:buChar char="•"/>
            </a:pPr>
            <a:r>
              <a:rPr lang="kk-KZ" sz="4000" b="1" dirty="0" smtClean="0">
                <a:solidFill>
                  <a:srgbClr val="274954"/>
                </a:solidFill>
              </a:rPr>
              <a:t>КУРСЫ ПО </a:t>
            </a:r>
            <a:r>
              <a:rPr lang="kk-KZ" sz="4000" b="1" dirty="0" smtClean="0">
                <a:solidFill>
                  <a:srgbClr val="274954"/>
                </a:solidFill>
              </a:rPr>
              <a:t>ОСО</a:t>
            </a:r>
            <a:endParaRPr lang="kk-KZ" sz="4000" b="1" dirty="0" smtClean="0">
              <a:solidFill>
                <a:srgbClr val="274954"/>
              </a:solidFill>
            </a:endParaRPr>
          </a:p>
          <a:p>
            <a:pPr marL="1028700" lvl="1" indent="-571500">
              <a:buFont typeface="Arial" charset="0"/>
              <a:buChar char="•"/>
            </a:pPr>
            <a:r>
              <a:rPr lang="kk-KZ" sz="4000" b="1" dirty="0" smtClean="0">
                <a:solidFill>
                  <a:srgbClr val="274954"/>
                </a:solidFill>
              </a:rPr>
              <a:t>СЕМИНАРЫ</a:t>
            </a:r>
          </a:p>
          <a:p>
            <a:pPr marL="1028700" lvl="1" indent="-571500">
              <a:buFont typeface="Arial" charset="0"/>
              <a:buChar char="•"/>
            </a:pPr>
            <a:r>
              <a:rPr lang="kk-KZ" sz="4000" b="1" dirty="0" smtClean="0">
                <a:solidFill>
                  <a:srgbClr val="274954"/>
                </a:solidFill>
              </a:rPr>
              <a:t>ВНУТРИШКОЛЬНЫЕ МЕРОПРИЯТИЯ и </a:t>
            </a:r>
            <a:r>
              <a:rPr lang="kk-KZ" sz="4000" b="1" dirty="0" err="1" smtClean="0">
                <a:solidFill>
                  <a:srgbClr val="274954"/>
                </a:solidFill>
              </a:rPr>
              <a:t>др</a:t>
            </a:r>
            <a:r>
              <a:rPr lang="kk-KZ" sz="4000" b="1" dirty="0" smtClean="0">
                <a:solidFill>
                  <a:srgbClr val="274954"/>
                </a:solidFill>
              </a:rPr>
              <a:t>.</a:t>
            </a:r>
          </a:p>
          <a:p>
            <a:pPr marL="571500" indent="-571500">
              <a:buFont typeface="Wingdings" charset="2"/>
              <a:buChar char="Ø"/>
            </a:pPr>
            <a:r>
              <a:rPr lang="kk-KZ" sz="4000" b="1" dirty="0" smtClean="0">
                <a:solidFill>
                  <a:srgbClr val="C00000"/>
                </a:solidFill>
              </a:rPr>
              <a:t>НЕСВОЕВРЕМЕННОЕ</a:t>
            </a:r>
            <a:r>
              <a:rPr lang="kk-KZ" sz="4000" b="1" dirty="0" smtClean="0">
                <a:solidFill>
                  <a:srgbClr val="274954"/>
                </a:solidFill>
              </a:rPr>
              <a:t> ПРЕДОСТАВЛЕНИЕ</a:t>
            </a:r>
            <a:br>
              <a:rPr lang="kk-KZ" sz="4000" b="1" dirty="0" smtClean="0">
                <a:solidFill>
                  <a:srgbClr val="274954"/>
                </a:solidFill>
              </a:rPr>
            </a:br>
            <a:r>
              <a:rPr lang="kk-KZ" sz="4000" b="1" dirty="0" smtClean="0">
                <a:solidFill>
                  <a:srgbClr val="274954"/>
                </a:solidFill>
              </a:rPr>
              <a:t>ТРУДОВОГО ОТПУСКА</a:t>
            </a:r>
            <a:endParaRPr lang="ru-RU" sz="4000" b="1" dirty="0">
              <a:solidFill>
                <a:srgbClr val="2749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80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lated image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2443"/>
          <a:stretch/>
        </p:blipFill>
        <p:spPr bwMode="auto">
          <a:xfrm>
            <a:off x="0" y="853293"/>
            <a:ext cx="12192000" cy="6004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356932" y="145475"/>
            <a:ext cx="7411003" cy="52322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Academy KZ" charset="0"/>
                <a:ea typeface="Academy KZ" charset="0"/>
                <a:cs typeface="Academy KZ" charset="0"/>
              </a:rPr>
              <a:t>ЯЗЫКОВЫЕ КУРСЫ «ПЕДАГОГ 21 ВЕКА»</a:t>
            </a:r>
            <a:endParaRPr lang="ru-RU" sz="2800" b="1" dirty="0">
              <a:solidFill>
                <a:schemeClr val="bg1"/>
              </a:solidFill>
              <a:latin typeface="Academy KZ" charset="0"/>
              <a:ea typeface="Academy KZ" charset="0"/>
              <a:cs typeface="Academy KZ" charset="0"/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48" y="116821"/>
            <a:ext cx="1669774" cy="634514"/>
          </a:xfrm>
          <a:prstGeom prst="rect">
            <a:avLst/>
          </a:prstGeom>
        </p:spPr>
      </p:pic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671241151"/>
              </p:ext>
            </p:extLst>
          </p:nvPr>
        </p:nvGraphicFramePr>
        <p:xfrm>
          <a:off x="1270884" y="405652"/>
          <a:ext cx="9391020" cy="6260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1584518" y="5917542"/>
            <a:ext cx="39323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</a:rPr>
              <a:t>2089</a:t>
            </a:r>
            <a:r>
              <a:rPr lang="en-US" sz="2000" b="1" dirty="0" smtClean="0">
                <a:solidFill>
                  <a:srgbClr val="C00000"/>
                </a:solidFill>
              </a:rPr>
              <a:t> </a:t>
            </a:r>
            <a:r>
              <a:rPr lang="kk-KZ" sz="2000" b="1" dirty="0" smtClean="0">
                <a:solidFill>
                  <a:srgbClr val="C00000"/>
                </a:solidFill>
              </a:rPr>
              <a:t>УЧИТЕЛЕЙ </a:t>
            </a:r>
            <a:r>
              <a:rPr lang="kk-KZ" sz="2000" b="1" dirty="0" err="1" smtClean="0">
                <a:solidFill>
                  <a:srgbClr val="C00000"/>
                </a:solidFill>
              </a:rPr>
              <a:t>С</a:t>
            </a:r>
            <a:r>
              <a:rPr lang="kk-KZ" sz="2000" b="1" dirty="0" smtClean="0">
                <a:solidFill>
                  <a:srgbClr val="C00000"/>
                </a:solidFill>
              </a:rPr>
              <a:t> УРОВНЕМ А2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393268" y="5917542"/>
            <a:ext cx="54942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3200" b="1" dirty="0" smtClean="0">
                <a:solidFill>
                  <a:srgbClr val="C00000"/>
                </a:solidFill>
              </a:rPr>
              <a:t>754</a:t>
            </a:r>
            <a:r>
              <a:rPr lang="en-US" sz="2000" b="1" dirty="0" smtClean="0">
                <a:solidFill>
                  <a:srgbClr val="C00000"/>
                </a:solidFill>
              </a:rPr>
              <a:t> </a:t>
            </a:r>
            <a:r>
              <a:rPr lang="kk-KZ" sz="2000" b="1" dirty="0" smtClean="0">
                <a:solidFill>
                  <a:srgbClr val="C00000"/>
                </a:solidFill>
              </a:rPr>
              <a:t>ИНОГОРОДНИХ УЧИТЕЛЕЙ </a:t>
            </a:r>
            <a:r>
              <a:rPr lang="kk-KZ" sz="2000" b="1" dirty="0" err="1" smtClean="0">
                <a:solidFill>
                  <a:srgbClr val="C00000"/>
                </a:solidFill>
              </a:rPr>
              <a:t>С</a:t>
            </a:r>
            <a:r>
              <a:rPr lang="kk-KZ" sz="2000" b="1" dirty="0" smtClean="0">
                <a:solidFill>
                  <a:srgbClr val="C00000"/>
                </a:solidFill>
              </a:rPr>
              <a:t> УРОВНЕМ В1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149072" y="63276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0135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8" y="0"/>
            <a:ext cx="12192000" cy="6858000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48" y="116821"/>
            <a:ext cx="1669774" cy="634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61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86"/>
          <a:stretch/>
        </p:blipFill>
        <p:spPr>
          <a:xfrm>
            <a:off x="-18288" y="-42713"/>
            <a:ext cx="12374381" cy="694342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211056" y="5010912"/>
            <a:ext cx="2676144" cy="1080722"/>
          </a:xfrm>
          <a:prstGeom prst="rect">
            <a:avLst/>
          </a:prstGeom>
          <a:solidFill>
            <a:srgbClr val="CED4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9418049" y="4889553"/>
            <a:ext cx="226215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smtClean="0">
                <a:solidFill>
                  <a:srgbClr val="C00000"/>
                </a:solidFill>
              </a:rPr>
              <a:t>4675</a:t>
            </a:r>
            <a:endParaRPr lang="ru-RU" sz="8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041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77" y="0"/>
            <a:ext cx="12518521" cy="704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767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106740" y="145475"/>
            <a:ext cx="60532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Academy KZ" charset="0"/>
                <a:ea typeface="Academy KZ" charset="0"/>
                <a:cs typeface="Academy KZ" charset="0"/>
              </a:rPr>
              <a:t>ПРЕДМЕТНО</a:t>
            </a:r>
            <a:r>
              <a:rPr lang="en-US" sz="2800" b="1" dirty="0" smtClean="0">
                <a:solidFill>
                  <a:schemeClr val="bg1"/>
                </a:solidFill>
                <a:latin typeface="Academy KZ" charset="0"/>
                <a:ea typeface="Academy KZ" charset="0"/>
                <a:cs typeface="Academy KZ" charset="0"/>
              </a:rPr>
              <a:t>- </a:t>
            </a:r>
            <a:r>
              <a:rPr lang="kk-KZ" sz="2800" b="1" dirty="0" smtClean="0">
                <a:solidFill>
                  <a:schemeClr val="bg1"/>
                </a:solidFill>
                <a:latin typeface="Academy KZ" charset="0"/>
                <a:ea typeface="Academy KZ" charset="0"/>
                <a:cs typeface="Academy KZ" charset="0"/>
              </a:rPr>
              <a:t>ЯЗЫКОВОЙ КУРС</a:t>
            </a:r>
            <a:endParaRPr lang="ru-RU" sz="2800" b="1" dirty="0">
              <a:solidFill>
                <a:schemeClr val="bg1"/>
              </a:solidFill>
              <a:latin typeface="Academy KZ" charset="0"/>
              <a:ea typeface="Academy KZ" charset="0"/>
              <a:cs typeface="Academy KZ" charset="0"/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48" y="116821"/>
            <a:ext cx="1669774" cy="634514"/>
          </a:xfrm>
          <a:prstGeom prst="rect">
            <a:avLst/>
          </a:prstGeom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15465983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289154" y="5456420"/>
            <a:ext cx="94887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ea typeface="Academy KZ" charset="0"/>
                <a:cs typeface="Academy KZ" charset="0"/>
              </a:rPr>
              <a:t>*</a:t>
            </a:r>
            <a:r>
              <a:rPr lang="kk-KZ" sz="2800" b="1" dirty="0" smtClean="0">
                <a:solidFill>
                  <a:srgbClr val="C00000"/>
                </a:solidFill>
                <a:ea typeface="Academy KZ" charset="0"/>
                <a:cs typeface="Academy KZ" charset="0"/>
              </a:rPr>
              <a:t>Курсы без </a:t>
            </a:r>
            <a:r>
              <a:rPr lang="kk-KZ" sz="2800" b="1" dirty="0" err="1" smtClean="0">
                <a:solidFill>
                  <a:srgbClr val="C00000"/>
                </a:solidFill>
                <a:ea typeface="Academy KZ" charset="0"/>
                <a:cs typeface="Academy KZ" charset="0"/>
              </a:rPr>
              <a:t>отрыва</a:t>
            </a:r>
            <a:r>
              <a:rPr lang="kk-KZ" sz="2800" b="1" dirty="0" smtClean="0">
                <a:solidFill>
                  <a:srgbClr val="C00000"/>
                </a:solidFill>
                <a:ea typeface="Academy KZ" charset="0"/>
                <a:cs typeface="Academy KZ" charset="0"/>
              </a:rPr>
              <a:t> от </a:t>
            </a:r>
            <a:r>
              <a:rPr lang="kk-KZ" sz="2800" b="1" dirty="0" err="1" smtClean="0">
                <a:solidFill>
                  <a:srgbClr val="C00000"/>
                </a:solidFill>
                <a:ea typeface="Academy KZ" charset="0"/>
                <a:cs typeface="Academy KZ" charset="0"/>
              </a:rPr>
              <a:t>занятий</a:t>
            </a:r>
            <a:r>
              <a:rPr lang="kk-KZ" sz="2800" b="1" dirty="0" smtClean="0">
                <a:solidFill>
                  <a:srgbClr val="C00000"/>
                </a:solidFill>
                <a:ea typeface="Academy KZ" charset="0"/>
                <a:cs typeface="Academy KZ" charset="0"/>
              </a:rPr>
              <a:t> (</a:t>
            </a:r>
            <a:r>
              <a:rPr lang="kk-KZ" sz="2800" b="1" dirty="0" err="1" smtClean="0">
                <a:solidFill>
                  <a:srgbClr val="C00000"/>
                </a:solidFill>
                <a:ea typeface="Academy KZ" charset="0"/>
                <a:cs typeface="Academy KZ" charset="0"/>
              </a:rPr>
              <a:t>в</a:t>
            </a:r>
            <a:r>
              <a:rPr lang="kk-KZ" sz="2800" b="1" dirty="0" smtClean="0">
                <a:solidFill>
                  <a:srgbClr val="C00000"/>
                </a:solidFill>
                <a:ea typeface="Academy KZ" charset="0"/>
                <a:cs typeface="Academy KZ" charset="0"/>
              </a:rPr>
              <a:t> </a:t>
            </a:r>
            <a:r>
              <a:rPr lang="kk-KZ" sz="2800" b="1" dirty="0" err="1" smtClean="0">
                <a:solidFill>
                  <a:srgbClr val="C00000"/>
                </a:solidFill>
                <a:ea typeface="Academy KZ" charset="0"/>
                <a:cs typeface="Academy KZ" charset="0"/>
              </a:rPr>
              <a:t>каникуларный</a:t>
            </a:r>
            <a:r>
              <a:rPr lang="kk-KZ" sz="2800" b="1" dirty="0" smtClean="0">
                <a:solidFill>
                  <a:srgbClr val="C00000"/>
                </a:solidFill>
                <a:ea typeface="Academy KZ" charset="0"/>
                <a:cs typeface="Academy KZ" charset="0"/>
              </a:rPr>
              <a:t> период</a:t>
            </a:r>
            <a:r>
              <a:rPr lang="en-US" sz="2800" b="1" dirty="0" smtClean="0">
                <a:solidFill>
                  <a:srgbClr val="C00000"/>
                </a:solidFill>
                <a:ea typeface="Academy KZ" charset="0"/>
                <a:cs typeface="Academy KZ" charset="0"/>
              </a:rPr>
              <a:t>)</a:t>
            </a:r>
            <a:endParaRPr lang="ru-RU" sz="2800" b="1" dirty="0">
              <a:solidFill>
                <a:srgbClr val="C00000"/>
              </a:solidFill>
              <a:ea typeface="Academy KZ" charset="0"/>
              <a:cs typeface="Academy KZ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885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lated image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2443"/>
          <a:stretch/>
        </p:blipFill>
        <p:spPr bwMode="auto">
          <a:xfrm>
            <a:off x="0" y="853293"/>
            <a:ext cx="12192000" cy="6004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106740" y="145475"/>
            <a:ext cx="6898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Academy KZ" charset="0"/>
                <a:ea typeface="Academy KZ" charset="0"/>
                <a:cs typeface="Academy KZ" charset="0"/>
              </a:rPr>
              <a:t>СТРУКТУРА И СОДЕРЖАНИЕ КУРСА</a:t>
            </a:r>
            <a:endParaRPr lang="ru-RU" sz="2800" b="1" dirty="0">
              <a:solidFill>
                <a:schemeClr val="bg1"/>
              </a:solidFill>
              <a:latin typeface="Academy KZ" charset="0"/>
              <a:ea typeface="Academy KZ" charset="0"/>
              <a:cs typeface="Academy KZ" charset="0"/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48" y="116821"/>
            <a:ext cx="1669774" cy="63451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31080" y="1353312"/>
            <a:ext cx="7737952" cy="590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lnSpc>
                <a:spcPct val="150000"/>
              </a:lnSpc>
              <a:buFont typeface="Wingdings" charset="2"/>
              <a:buChar char="ü"/>
            </a:pPr>
            <a:r>
              <a:rPr lang="ru-RU" sz="3600" b="1" dirty="0" smtClean="0">
                <a:solidFill>
                  <a:srgbClr val="274954"/>
                </a:solidFill>
              </a:rPr>
              <a:t>О</a:t>
            </a:r>
            <a:r>
              <a:rPr lang="kk-KZ" sz="3600" b="1" dirty="0" smtClean="0">
                <a:solidFill>
                  <a:srgbClr val="274954"/>
                </a:solidFill>
              </a:rPr>
              <a:t>БЗОР ВСЕХ ТЕМ ЧЕТВЕРТИ</a:t>
            </a:r>
          </a:p>
          <a:p>
            <a:pPr marL="571500" indent="-571500">
              <a:lnSpc>
                <a:spcPct val="150000"/>
              </a:lnSpc>
              <a:buFont typeface="Wingdings" charset="2"/>
              <a:buChar char="ü"/>
            </a:pPr>
            <a:r>
              <a:rPr lang="kk-KZ" sz="3600" b="1" dirty="0" smtClean="0">
                <a:solidFill>
                  <a:srgbClr val="274954"/>
                </a:solidFill>
              </a:rPr>
              <a:t>ТЕРМИНОЛОГИЯ</a:t>
            </a:r>
          </a:p>
          <a:p>
            <a:pPr marL="571500" indent="-571500">
              <a:lnSpc>
                <a:spcPct val="150000"/>
              </a:lnSpc>
              <a:buFont typeface="Wingdings" charset="2"/>
              <a:buChar char="ü"/>
            </a:pPr>
            <a:r>
              <a:rPr lang="en-US" sz="3600" b="1" dirty="0" smtClean="0">
                <a:solidFill>
                  <a:srgbClr val="274954"/>
                </a:solidFill>
              </a:rPr>
              <a:t>CLASSROOM LANGUAGE</a:t>
            </a:r>
          </a:p>
          <a:p>
            <a:pPr marL="571500" indent="-571500">
              <a:lnSpc>
                <a:spcPct val="150000"/>
              </a:lnSpc>
              <a:buFont typeface="Wingdings" charset="2"/>
              <a:buChar char="ü"/>
            </a:pPr>
            <a:r>
              <a:rPr lang="ru-RU" sz="3600" b="1" dirty="0" smtClean="0">
                <a:solidFill>
                  <a:srgbClr val="274954"/>
                </a:solidFill>
              </a:rPr>
              <a:t>П</a:t>
            </a:r>
            <a:r>
              <a:rPr lang="kk-KZ" sz="3600" b="1" dirty="0" smtClean="0">
                <a:solidFill>
                  <a:srgbClr val="274954"/>
                </a:solidFill>
              </a:rPr>
              <a:t>ЛАНИРОВАНИЕ </a:t>
            </a:r>
            <a:r>
              <a:rPr lang="ru-RU" sz="3600" b="1" dirty="0" smtClean="0">
                <a:solidFill>
                  <a:srgbClr val="274954"/>
                </a:solidFill>
              </a:rPr>
              <a:t>МЕРОПРИЯТИЙ</a:t>
            </a:r>
          </a:p>
          <a:p>
            <a:pPr marL="571500" indent="-571500">
              <a:lnSpc>
                <a:spcPct val="150000"/>
              </a:lnSpc>
              <a:buFont typeface="Wingdings" charset="2"/>
              <a:buChar char="ü"/>
            </a:pPr>
            <a:r>
              <a:rPr lang="ru-RU" sz="3600" b="1" dirty="0" smtClean="0">
                <a:solidFill>
                  <a:srgbClr val="274954"/>
                </a:solidFill>
              </a:rPr>
              <a:t>П</a:t>
            </a:r>
            <a:r>
              <a:rPr lang="kk-KZ" sz="3600" b="1" dirty="0" smtClean="0">
                <a:solidFill>
                  <a:srgbClr val="274954"/>
                </a:solidFill>
              </a:rPr>
              <a:t>ОДГОТОВКА МАТЕРИАЛОВ</a:t>
            </a:r>
          </a:p>
          <a:p>
            <a:pPr marL="571500" indent="-571500">
              <a:lnSpc>
                <a:spcPct val="150000"/>
              </a:lnSpc>
              <a:buFont typeface="Wingdings" charset="2"/>
              <a:buChar char="ü"/>
            </a:pPr>
            <a:r>
              <a:rPr lang="ru-RU" sz="3600" b="1" dirty="0" smtClean="0">
                <a:solidFill>
                  <a:srgbClr val="274954"/>
                </a:solidFill>
              </a:rPr>
              <a:t>С</a:t>
            </a:r>
            <a:r>
              <a:rPr lang="kk-KZ" sz="3600" b="1" dirty="0" smtClean="0">
                <a:solidFill>
                  <a:srgbClr val="274954"/>
                </a:solidFill>
              </a:rPr>
              <a:t>ОВМЕСТНЫЙ МОЗГОВОЙ ШТОРМ</a:t>
            </a:r>
          </a:p>
          <a:p>
            <a:pPr marL="571500" indent="-571500">
              <a:lnSpc>
                <a:spcPct val="150000"/>
              </a:lnSpc>
              <a:buFont typeface="Wingdings" charset="2"/>
              <a:buChar char="ü"/>
            </a:pPr>
            <a:endParaRPr lang="kk-KZ" sz="3600" b="1" dirty="0" smtClean="0">
              <a:solidFill>
                <a:srgbClr val="2749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84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375220" y="145475"/>
            <a:ext cx="63674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2800" b="1" dirty="0" smtClean="0">
                <a:solidFill>
                  <a:schemeClr val="bg1"/>
                </a:solidFill>
                <a:latin typeface="Academy KZ" charset="0"/>
                <a:ea typeface="Academy KZ" charset="0"/>
                <a:cs typeface="Academy KZ" charset="0"/>
              </a:rPr>
              <a:t>РЕКОМЕНДОВАННЫЕ УЧЕБНИКИ</a:t>
            </a:r>
            <a:endParaRPr lang="ru-RU" sz="2800" b="1" dirty="0">
              <a:solidFill>
                <a:schemeClr val="bg1"/>
              </a:solidFill>
              <a:latin typeface="Academy KZ" charset="0"/>
              <a:ea typeface="Academy KZ" charset="0"/>
              <a:cs typeface="Academy KZ" charset="0"/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48" y="116821"/>
            <a:ext cx="1669774" cy="634514"/>
          </a:xfrm>
          <a:prstGeom prst="rect">
            <a:avLst/>
          </a:prstGeo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 rotWithShape="1">
          <a:blip r:embed="rId7">
            <a:biLevel thresh="25000"/>
          </a:blip>
          <a:srcRect l="12437" t="36000" r="14070" b="36533"/>
          <a:stretch/>
        </p:blipFill>
        <p:spPr>
          <a:xfrm>
            <a:off x="9822080" y="93701"/>
            <a:ext cx="2177164" cy="57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032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624"/>
            <a:ext cx="12192000" cy="685800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8288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106740" y="145475"/>
            <a:ext cx="45079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Academy KZ" charset="0"/>
                <a:ea typeface="Academy KZ" charset="0"/>
                <a:cs typeface="Academy KZ" charset="0"/>
              </a:rPr>
              <a:t>С</a:t>
            </a:r>
            <a:r>
              <a:rPr lang="kk-KZ" sz="2800" b="1" dirty="0" smtClean="0">
                <a:solidFill>
                  <a:schemeClr val="bg1"/>
                </a:solidFill>
                <a:latin typeface="Academy KZ" charset="0"/>
                <a:ea typeface="Academy KZ" charset="0"/>
                <a:cs typeface="Academy KZ" charset="0"/>
              </a:rPr>
              <a:t>ТРУКТУРА УЧЕБНИКА</a:t>
            </a:r>
            <a:endParaRPr lang="ru-RU" sz="2800" b="1" dirty="0">
              <a:solidFill>
                <a:schemeClr val="bg1"/>
              </a:solidFill>
              <a:latin typeface="Academy KZ" charset="0"/>
              <a:ea typeface="Academy KZ" charset="0"/>
              <a:cs typeface="Academy KZ" charset="0"/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48" y="116821"/>
            <a:ext cx="1669774" cy="634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18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439</TotalTime>
  <Words>153</Words>
  <Application>Microsoft Macintosh PowerPoint</Application>
  <PresentationFormat>Широкоэкранный</PresentationFormat>
  <Paragraphs>53</Paragraphs>
  <Slides>11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Academy KZ</vt:lpstr>
      <vt:lpstr>Calibri</vt:lpstr>
      <vt:lpstr>Calibri Light</vt:lpstr>
      <vt:lpstr>Wingdings</vt:lpstr>
      <vt:lpstr>Arial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15.0022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Microsoft Office</dc:creator>
  <cp:lastModifiedBy>пользователь Microsoft Office</cp:lastModifiedBy>
  <cp:revision>24</cp:revision>
  <dcterms:created xsi:type="dcterms:W3CDTF">2018-04-19T03:46:13Z</dcterms:created>
  <dcterms:modified xsi:type="dcterms:W3CDTF">2018-05-15T13:02:25Z</dcterms:modified>
</cp:coreProperties>
</file>