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7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>
      <p:cViewPr varScale="1">
        <p:scale>
          <a:sx n="69" d="100"/>
          <a:sy n="69" d="100"/>
        </p:scale>
        <p:origin x="7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698024-E8A8-4F0B-972E-70129F0992BC}" type="doc">
      <dgm:prSet loTypeId="urn:microsoft.com/office/officeart/2005/8/layout/vList4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51CBB-CFAB-4B5B-8645-C38AC0173A7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Изменение модели методической службы учреждений образования для создания оптимальных условий повышения педагогической квалификации учителей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0282D9A-05E2-44B0-AC9C-813D4EB77B1E}" type="parTrans" cxnId="{BE7919A0-A350-41BB-A6A8-0682A131D963}">
      <dgm:prSet/>
      <dgm:spPr/>
      <dgm:t>
        <a:bodyPr/>
        <a:lstStyle/>
        <a:p>
          <a:endParaRPr lang="ru-RU"/>
        </a:p>
      </dgm:t>
    </dgm:pt>
    <dgm:pt modelId="{841DC4C4-29BC-4D3A-8299-F9541D23B69B}" type="sibTrans" cxnId="{BE7919A0-A350-41BB-A6A8-0682A131D963}">
      <dgm:prSet/>
      <dgm:spPr/>
      <dgm:t>
        <a:bodyPr/>
        <a:lstStyle/>
        <a:p>
          <a:endParaRPr lang="ru-RU"/>
        </a:p>
      </dgm:t>
    </dgm:pt>
    <dgm:pt modelId="{D3D1ABC9-43AC-4D2F-A3B2-6C56EBBE431D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Создание оптимальных условий для развития педагогических инноваций в образовании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835810F-FEF1-44FE-B820-540195F200FB}" type="parTrans" cxnId="{FA3A30E3-2289-4486-BD64-E88A25EAA111}">
      <dgm:prSet/>
      <dgm:spPr/>
      <dgm:t>
        <a:bodyPr/>
        <a:lstStyle/>
        <a:p>
          <a:endParaRPr lang="ru-RU"/>
        </a:p>
      </dgm:t>
    </dgm:pt>
    <dgm:pt modelId="{E961F455-59A9-4802-8BFF-CD9968224356}" type="sibTrans" cxnId="{FA3A30E3-2289-4486-BD64-E88A25EAA111}">
      <dgm:prSet/>
      <dgm:spPr/>
      <dgm:t>
        <a:bodyPr/>
        <a:lstStyle/>
        <a:p>
          <a:endParaRPr lang="ru-RU"/>
        </a:p>
      </dgm:t>
    </dgm:pt>
    <dgm:pt modelId="{D08B541C-D45B-45FC-BC64-9B868FF59E76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Создание в методической службе механизмов «быстрого реагирования» на проходящие в образовательной системе изменения. </a:t>
          </a:r>
        </a:p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Развитие общественной активности учителей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4369876-56FF-4A3C-B0E5-540F76845E6D}" type="parTrans" cxnId="{71BB7EEF-2B14-4911-B5AB-1F20DB22027C}">
      <dgm:prSet/>
      <dgm:spPr/>
      <dgm:t>
        <a:bodyPr/>
        <a:lstStyle/>
        <a:p>
          <a:endParaRPr lang="ru-RU"/>
        </a:p>
      </dgm:t>
    </dgm:pt>
    <dgm:pt modelId="{6825A133-B9AD-4691-B12E-1FF9DE735C87}" type="sibTrans" cxnId="{71BB7EEF-2B14-4911-B5AB-1F20DB22027C}">
      <dgm:prSet/>
      <dgm:spPr/>
      <dgm:t>
        <a:bodyPr/>
        <a:lstStyle/>
        <a:p>
          <a:endParaRPr lang="ru-RU"/>
        </a:p>
      </dgm:t>
    </dgm:pt>
    <dgm:pt modelId="{A15082D4-74AA-40EC-8048-7FB00475B908}" type="pres">
      <dgm:prSet presAssocID="{00698024-E8A8-4F0B-972E-70129F0992B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C508F8-2ED1-4121-8264-889DD526095D}" type="pres">
      <dgm:prSet presAssocID="{61851CBB-CFAB-4B5B-8645-C38AC0173A7E}" presName="comp" presStyleCnt="0"/>
      <dgm:spPr/>
      <dgm:t>
        <a:bodyPr/>
        <a:lstStyle/>
        <a:p>
          <a:endParaRPr lang="ru-RU"/>
        </a:p>
      </dgm:t>
    </dgm:pt>
    <dgm:pt modelId="{91525209-246B-4BE3-B045-CA6FF1970B4D}" type="pres">
      <dgm:prSet presAssocID="{61851CBB-CFAB-4B5B-8645-C38AC0173A7E}" presName="box" presStyleLbl="node1" presStyleIdx="0" presStyleCnt="3" custLinFactNeighborX="2067" custLinFactNeighborY="1878"/>
      <dgm:spPr/>
      <dgm:t>
        <a:bodyPr/>
        <a:lstStyle/>
        <a:p>
          <a:endParaRPr lang="ru-RU"/>
        </a:p>
      </dgm:t>
    </dgm:pt>
    <dgm:pt modelId="{93F05E24-C833-4D66-BF47-B4377D32E04F}" type="pres">
      <dgm:prSet presAssocID="{61851CBB-CFAB-4B5B-8645-C38AC0173A7E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677F493-81DF-487A-BC22-14C264EDEBCD}" type="pres">
      <dgm:prSet presAssocID="{61851CBB-CFAB-4B5B-8645-C38AC0173A7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383B7-C673-434C-A1F3-ADECED725313}" type="pres">
      <dgm:prSet presAssocID="{841DC4C4-29BC-4D3A-8299-F9541D23B69B}" presName="spacer" presStyleCnt="0"/>
      <dgm:spPr/>
      <dgm:t>
        <a:bodyPr/>
        <a:lstStyle/>
        <a:p>
          <a:endParaRPr lang="ru-RU"/>
        </a:p>
      </dgm:t>
    </dgm:pt>
    <dgm:pt modelId="{FA2EB538-84B0-4B07-8622-694FACFE9F71}" type="pres">
      <dgm:prSet presAssocID="{D3D1ABC9-43AC-4D2F-A3B2-6C56EBBE431D}" presName="comp" presStyleCnt="0"/>
      <dgm:spPr/>
      <dgm:t>
        <a:bodyPr/>
        <a:lstStyle/>
        <a:p>
          <a:endParaRPr lang="ru-RU"/>
        </a:p>
      </dgm:t>
    </dgm:pt>
    <dgm:pt modelId="{44528693-79CA-41A2-B35D-9D1D6CA737BC}" type="pres">
      <dgm:prSet presAssocID="{D3D1ABC9-43AC-4D2F-A3B2-6C56EBBE431D}" presName="box" presStyleLbl="node1" presStyleIdx="1" presStyleCnt="3"/>
      <dgm:spPr/>
      <dgm:t>
        <a:bodyPr/>
        <a:lstStyle/>
        <a:p>
          <a:endParaRPr lang="ru-RU"/>
        </a:p>
      </dgm:t>
    </dgm:pt>
    <dgm:pt modelId="{999348FB-061B-43F3-8434-9465B0D9732F}" type="pres">
      <dgm:prSet presAssocID="{D3D1ABC9-43AC-4D2F-A3B2-6C56EBBE431D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33BB435-BFC7-4F0F-8744-6AB86148E071}" type="pres">
      <dgm:prSet presAssocID="{D3D1ABC9-43AC-4D2F-A3B2-6C56EBBE431D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49DD8-3F96-4DA4-B864-6AD20A0938AA}" type="pres">
      <dgm:prSet presAssocID="{E961F455-59A9-4802-8BFF-CD9968224356}" presName="spacer" presStyleCnt="0"/>
      <dgm:spPr/>
      <dgm:t>
        <a:bodyPr/>
        <a:lstStyle/>
        <a:p>
          <a:endParaRPr lang="ru-RU"/>
        </a:p>
      </dgm:t>
    </dgm:pt>
    <dgm:pt modelId="{255F0404-38DB-4F03-B1AA-C98206861011}" type="pres">
      <dgm:prSet presAssocID="{D08B541C-D45B-45FC-BC64-9B868FF59E76}" presName="comp" presStyleCnt="0"/>
      <dgm:spPr/>
      <dgm:t>
        <a:bodyPr/>
        <a:lstStyle/>
        <a:p>
          <a:endParaRPr lang="ru-RU"/>
        </a:p>
      </dgm:t>
    </dgm:pt>
    <dgm:pt modelId="{D278B2A1-6B4E-4CA2-82C6-48892C155A2F}" type="pres">
      <dgm:prSet presAssocID="{D08B541C-D45B-45FC-BC64-9B868FF59E76}" presName="box" presStyleLbl="node1" presStyleIdx="2" presStyleCnt="3"/>
      <dgm:spPr/>
      <dgm:t>
        <a:bodyPr/>
        <a:lstStyle/>
        <a:p>
          <a:endParaRPr lang="ru-RU"/>
        </a:p>
      </dgm:t>
    </dgm:pt>
    <dgm:pt modelId="{CB101E5D-107D-438B-BB5C-1F655C44F2D7}" type="pres">
      <dgm:prSet presAssocID="{D08B541C-D45B-45FC-BC64-9B868FF59E76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779F213-E2CE-465B-A870-1FEB05B3B17C}" type="pres">
      <dgm:prSet presAssocID="{D08B541C-D45B-45FC-BC64-9B868FF59E7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540D95-1741-43AF-B063-68B2835E50C1}" type="presOf" srcId="{00698024-E8A8-4F0B-972E-70129F0992BC}" destId="{A15082D4-74AA-40EC-8048-7FB00475B908}" srcOrd="0" destOrd="0" presId="urn:microsoft.com/office/officeart/2005/8/layout/vList4#1"/>
    <dgm:cxn modelId="{71BB7EEF-2B14-4911-B5AB-1F20DB22027C}" srcId="{00698024-E8A8-4F0B-972E-70129F0992BC}" destId="{D08B541C-D45B-45FC-BC64-9B868FF59E76}" srcOrd="2" destOrd="0" parTransId="{24369876-56FF-4A3C-B0E5-540F76845E6D}" sibTransId="{6825A133-B9AD-4691-B12E-1FF9DE735C87}"/>
    <dgm:cxn modelId="{62B58525-BA9F-4BAB-A65C-83326A104A53}" type="presOf" srcId="{D08B541C-D45B-45FC-BC64-9B868FF59E76}" destId="{D278B2A1-6B4E-4CA2-82C6-48892C155A2F}" srcOrd="0" destOrd="0" presId="urn:microsoft.com/office/officeart/2005/8/layout/vList4#1"/>
    <dgm:cxn modelId="{D135A905-9F7D-4E7B-B5B7-C3905B6DD6F4}" type="presOf" srcId="{D3D1ABC9-43AC-4D2F-A3B2-6C56EBBE431D}" destId="{233BB435-BFC7-4F0F-8744-6AB86148E071}" srcOrd="1" destOrd="0" presId="urn:microsoft.com/office/officeart/2005/8/layout/vList4#1"/>
    <dgm:cxn modelId="{C1FBA7A2-42D9-4BAF-812C-15C4F55EF2B9}" type="presOf" srcId="{D08B541C-D45B-45FC-BC64-9B868FF59E76}" destId="{8779F213-E2CE-465B-A870-1FEB05B3B17C}" srcOrd="1" destOrd="0" presId="urn:microsoft.com/office/officeart/2005/8/layout/vList4#1"/>
    <dgm:cxn modelId="{BE7919A0-A350-41BB-A6A8-0682A131D963}" srcId="{00698024-E8A8-4F0B-972E-70129F0992BC}" destId="{61851CBB-CFAB-4B5B-8645-C38AC0173A7E}" srcOrd="0" destOrd="0" parTransId="{D0282D9A-05E2-44B0-AC9C-813D4EB77B1E}" sibTransId="{841DC4C4-29BC-4D3A-8299-F9541D23B69B}"/>
    <dgm:cxn modelId="{268211E3-C4FC-435B-8A0E-65F8FBFCFFD1}" type="presOf" srcId="{61851CBB-CFAB-4B5B-8645-C38AC0173A7E}" destId="{91525209-246B-4BE3-B045-CA6FF1970B4D}" srcOrd="0" destOrd="0" presId="urn:microsoft.com/office/officeart/2005/8/layout/vList4#1"/>
    <dgm:cxn modelId="{21772D80-3736-4E14-9271-CF658B5EFF9B}" type="presOf" srcId="{61851CBB-CFAB-4B5B-8645-C38AC0173A7E}" destId="{D677F493-81DF-487A-BC22-14C264EDEBCD}" srcOrd="1" destOrd="0" presId="urn:microsoft.com/office/officeart/2005/8/layout/vList4#1"/>
    <dgm:cxn modelId="{D71BCDD0-C1D4-4EA2-8E43-E2C7DF3C3C76}" type="presOf" srcId="{D3D1ABC9-43AC-4D2F-A3B2-6C56EBBE431D}" destId="{44528693-79CA-41A2-B35D-9D1D6CA737BC}" srcOrd="0" destOrd="0" presId="urn:microsoft.com/office/officeart/2005/8/layout/vList4#1"/>
    <dgm:cxn modelId="{FA3A30E3-2289-4486-BD64-E88A25EAA111}" srcId="{00698024-E8A8-4F0B-972E-70129F0992BC}" destId="{D3D1ABC9-43AC-4D2F-A3B2-6C56EBBE431D}" srcOrd="1" destOrd="0" parTransId="{8835810F-FEF1-44FE-B820-540195F200FB}" sibTransId="{E961F455-59A9-4802-8BFF-CD9968224356}"/>
    <dgm:cxn modelId="{9E14D218-3445-4CA4-A27C-97126EE35013}" type="presParOf" srcId="{A15082D4-74AA-40EC-8048-7FB00475B908}" destId="{1EC508F8-2ED1-4121-8264-889DD526095D}" srcOrd="0" destOrd="0" presId="urn:microsoft.com/office/officeart/2005/8/layout/vList4#1"/>
    <dgm:cxn modelId="{A736DCA1-C431-49DF-8B5F-F51CFED4A57C}" type="presParOf" srcId="{1EC508F8-2ED1-4121-8264-889DD526095D}" destId="{91525209-246B-4BE3-B045-CA6FF1970B4D}" srcOrd="0" destOrd="0" presId="urn:microsoft.com/office/officeart/2005/8/layout/vList4#1"/>
    <dgm:cxn modelId="{C27ED9CE-3C6A-4BF1-B760-6EF490FAD653}" type="presParOf" srcId="{1EC508F8-2ED1-4121-8264-889DD526095D}" destId="{93F05E24-C833-4D66-BF47-B4377D32E04F}" srcOrd="1" destOrd="0" presId="urn:microsoft.com/office/officeart/2005/8/layout/vList4#1"/>
    <dgm:cxn modelId="{59207703-3352-4022-B12D-93468C4B5447}" type="presParOf" srcId="{1EC508F8-2ED1-4121-8264-889DD526095D}" destId="{D677F493-81DF-487A-BC22-14C264EDEBCD}" srcOrd="2" destOrd="0" presId="urn:microsoft.com/office/officeart/2005/8/layout/vList4#1"/>
    <dgm:cxn modelId="{33C8F57A-7071-46CB-8289-2AD9B5CFBD26}" type="presParOf" srcId="{A15082D4-74AA-40EC-8048-7FB00475B908}" destId="{452383B7-C673-434C-A1F3-ADECED725313}" srcOrd="1" destOrd="0" presId="urn:microsoft.com/office/officeart/2005/8/layout/vList4#1"/>
    <dgm:cxn modelId="{D4A90F44-BE0C-490E-A0AC-2A99BEDA6315}" type="presParOf" srcId="{A15082D4-74AA-40EC-8048-7FB00475B908}" destId="{FA2EB538-84B0-4B07-8622-694FACFE9F71}" srcOrd="2" destOrd="0" presId="urn:microsoft.com/office/officeart/2005/8/layout/vList4#1"/>
    <dgm:cxn modelId="{B808426E-4102-4617-B2E0-D926B7E535F8}" type="presParOf" srcId="{FA2EB538-84B0-4B07-8622-694FACFE9F71}" destId="{44528693-79CA-41A2-B35D-9D1D6CA737BC}" srcOrd="0" destOrd="0" presId="urn:microsoft.com/office/officeart/2005/8/layout/vList4#1"/>
    <dgm:cxn modelId="{CB7009F6-6022-4C13-8173-E56D17200847}" type="presParOf" srcId="{FA2EB538-84B0-4B07-8622-694FACFE9F71}" destId="{999348FB-061B-43F3-8434-9465B0D9732F}" srcOrd="1" destOrd="0" presId="urn:microsoft.com/office/officeart/2005/8/layout/vList4#1"/>
    <dgm:cxn modelId="{CC0D04F5-0AF0-437F-B79E-A78DC3BEEC0D}" type="presParOf" srcId="{FA2EB538-84B0-4B07-8622-694FACFE9F71}" destId="{233BB435-BFC7-4F0F-8744-6AB86148E071}" srcOrd="2" destOrd="0" presId="urn:microsoft.com/office/officeart/2005/8/layout/vList4#1"/>
    <dgm:cxn modelId="{1889831E-42E4-45CA-B6AD-F60F97C90E85}" type="presParOf" srcId="{A15082D4-74AA-40EC-8048-7FB00475B908}" destId="{C4E49DD8-3F96-4DA4-B864-6AD20A0938AA}" srcOrd="3" destOrd="0" presId="urn:microsoft.com/office/officeart/2005/8/layout/vList4#1"/>
    <dgm:cxn modelId="{5207D05B-7038-4362-B545-3F92F21D4F0E}" type="presParOf" srcId="{A15082D4-74AA-40EC-8048-7FB00475B908}" destId="{255F0404-38DB-4F03-B1AA-C98206861011}" srcOrd="4" destOrd="0" presId="urn:microsoft.com/office/officeart/2005/8/layout/vList4#1"/>
    <dgm:cxn modelId="{719E301E-A4C0-46FD-917D-B7D4D94ECE29}" type="presParOf" srcId="{255F0404-38DB-4F03-B1AA-C98206861011}" destId="{D278B2A1-6B4E-4CA2-82C6-48892C155A2F}" srcOrd="0" destOrd="0" presId="urn:microsoft.com/office/officeart/2005/8/layout/vList4#1"/>
    <dgm:cxn modelId="{5EBAE677-F97B-484C-B1A0-F8371772E834}" type="presParOf" srcId="{255F0404-38DB-4F03-B1AA-C98206861011}" destId="{CB101E5D-107D-438B-BB5C-1F655C44F2D7}" srcOrd="1" destOrd="0" presId="urn:microsoft.com/office/officeart/2005/8/layout/vList4#1"/>
    <dgm:cxn modelId="{5899FA4D-C0CD-40BB-9341-3AAF7399C95C}" type="presParOf" srcId="{255F0404-38DB-4F03-B1AA-C98206861011}" destId="{8779F213-E2CE-465B-A870-1FEB05B3B17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F8E23-DBF4-4461-99D1-8E2734F40A52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D3D0F7-D75D-40E3-99E7-D06CAEAB0F67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Проведение проблемного анализа состояния школьной образовательной системы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911E6AC-C632-4923-B2FE-FF4F772FD1E6}" type="parTrans" cxnId="{A0F0E48F-2731-4AC8-BB26-22001ACAE7B1}">
      <dgm:prSet/>
      <dgm:spPr/>
      <dgm:t>
        <a:bodyPr/>
        <a:lstStyle/>
        <a:p>
          <a:endParaRPr lang="ru-RU" b="1"/>
        </a:p>
      </dgm:t>
    </dgm:pt>
    <dgm:pt modelId="{BFE1D6FE-3931-4A2B-8FDF-427D2058A8E9}" type="sibTrans" cxnId="{A0F0E48F-2731-4AC8-BB26-22001ACAE7B1}">
      <dgm:prSet/>
      <dgm:spPr/>
      <dgm:t>
        <a:bodyPr/>
        <a:lstStyle/>
        <a:p>
          <a:endParaRPr lang="ru-RU" b="1"/>
        </a:p>
      </dgm:t>
    </dgm:pt>
    <dgm:pt modelId="{CF7F1324-6E38-4057-918B-82838CFFDC99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Формирование современного образа выпускника школы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F10F458-49F5-4BF4-8A6B-71E21FD1514D}" type="parTrans" cxnId="{F585FACE-10DF-42F8-8F7D-A8C687205F65}">
      <dgm:prSet/>
      <dgm:spPr/>
      <dgm:t>
        <a:bodyPr/>
        <a:lstStyle/>
        <a:p>
          <a:endParaRPr lang="ru-RU" b="1"/>
        </a:p>
      </dgm:t>
    </dgm:pt>
    <dgm:pt modelId="{C655FC4E-14E6-41B8-8D7D-1035B44C8CD5}" type="sibTrans" cxnId="{F585FACE-10DF-42F8-8F7D-A8C687205F65}">
      <dgm:prSet/>
      <dgm:spPr/>
      <dgm:t>
        <a:bodyPr/>
        <a:lstStyle/>
        <a:p>
          <a:endParaRPr lang="ru-RU" b="1"/>
        </a:p>
      </dgm:t>
    </dgm:pt>
    <dgm:pt modelId="{2E1607AA-E96D-45FA-B0D4-6890C0C7DE0D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Разработать и обосновать инновационную модель управления методической службы учреждений образования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8E10967-D1A3-4E14-9DB5-476095D205E6}" type="parTrans" cxnId="{3F61ABFF-018B-4793-AFF6-9AD100EBE207}">
      <dgm:prSet/>
      <dgm:spPr/>
      <dgm:t>
        <a:bodyPr/>
        <a:lstStyle/>
        <a:p>
          <a:endParaRPr lang="ru-RU" b="1"/>
        </a:p>
      </dgm:t>
    </dgm:pt>
    <dgm:pt modelId="{45871E64-CC85-4A9B-AC54-D0146AA450BD}" type="sibTrans" cxnId="{3F61ABFF-018B-4793-AFF6-9AD100EBE207}">
      <dgm:prSet/>
      <dgm:spPr/>
      <dgm:t>
        <a:bodyPr/>
        <a:lstStyle/>
        <a:p>
          <a:endParaRPr lang="ru-RU" b="1"/>
        </a:p>
      </dgm:t>
    </dgm:pt>
    <dgm:pt modelId="{1805D369-3C10-45AF-906D-089B6F861056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Апробация модернизированной модели методической службы школ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B82BC4A-9E59-45AF-B8C9-CF3BC4119339}" type="parTrans" cxnId="{CE8191DE-31EA-4511-B30F-AAFB3A318C8B}">
      <dgm:prSet/>
      <dgm:spPr/>
      <dgm:t>
        <a:bodyPr/>
        <a:lstStyle/>
        <a:p>
          <a:endParaRPr lang="ru-RU" b="1"/>
        </a:p>
      </dgm:t>
    </dgm:pt>
    <dgm:pt modelId="{212F4E78-7A29-4421-A0B2-7B8B0D49862C}" type="sibTrans" cxnId="{CE8191DE-31EA-4511-B30F-AAFB3A318C8B}">
      <dgm:prSet/>
      <dgm:spPr/>
      <dgm:t>
        <a:bodyPr/>
        <a:lstStyle/>
        <a:p>
          <a:endParaRPr lang="ru-RU" b="1"/>
        </a:p>
      </dgm:t>
    </dgm:pt>
    <dgm:pt modelId="{603CAFFC-B185-4858-98D8-9AC8078D122D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Доказать эффективность новых технологий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0C61402-7B60-4484-B64C-D26C2F368E46}" type="parTrans" cxnId="{8E92EF95-AFC7-4C99-B0F1-50002C3D9634}">
      <dgm:prSet/>
      <dgm:spPr/>
      <dgm:t>
        <a:bodyPr/>
        <a:lstStyle/>
        <a:p>
          <a:endParaRPr lang="ru-RU" b="1"/>
        </a:p>
      </dgm:t>
    </dgm:pt>
    <dgm:pt modelId="{A44126E2-736F-4746-8FEB-545E83E83C86}" type="sibTrans" cxnId="{8E92EF95-AFC7-4C99-B0F1-50002C3D9634}">
      <dgm:prSet/>
      <dgm:spPr/>
      <dgm:t>
        <a:bodyPr/>
        <a:lstStyle/>
        <a:p>
          <a:endParaRPr lang="ru-RU" b="1"/>
        </a:p>
      </dgm:t>
    </dgm:pt>
    <dgm:pt modelId="{4700E6A3-DF8B-4DEC-B315-0A9E27E65817}" type="pres">
      <dgm:prSet presAssocID="{257F8E23-DBF4-4461-99D1-8E2734F40A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E2B2B2-C4BF-4773-AE91-DB52597249ED}" type="pres">
      <dgm:prSet presAssocID="{FED3D0F7-D75D-40E3-99E7-D06CAEAB0F67}" presName="circle1" presStyleLbl="node1" presStyleIdx="0" presStyleCnt="5"/>
      <dgm:spPr/>
    </dgm:pt>
    <dgm:pt modelId="{B77D580F-0BBE-4220-88C9-FE54E90CE91B}" type="pres">
      <dgm:prSet presAssocID="{FED3D0F7-D75D-40E3-99E7-D06CAEAB0F67}" presName="space" presStyleCnt="0"/>
      <dgm:spPr/>
    </dgm:pt>
    <dgm:pt modelId="{106BFF47-2DD3-4B1C-8D0E-717073975FC2}" type="pres">
      <dgm:prSet presAssocID="{FED3D0F7-D75D-40E3-99E7-D06CAEAB0F67}" presName="rect1" presStyleLbl="alignAcc1" presStyleIdx="0" presStyleCnt="5"/>
      <dgm:spPr/>
      <dgm:t>
        <a:bodyPr/>
        <a:lstStyle/>
        <a:p>
          <a:endParaRPr lang="ru-RU"/>
        </a:p>
      </dgm:t>
    </dgm:pt>
    <dgm:pt modelId="{8C0B4A32-129D-4AAE-B316-1CF94B7A21B7}" type="pres">
      <dgm:prSet presAssocID="{CF7F1324-6E38-4057-918B-82838CFFDC99}" presName="vertSpace2" presStyleLbl="node1" presStyleIdx="0" presStyleCnt="5"/>
      <dgm:spPr/>
    </dgm:pt>
    <dgm:pt modelId="{2C1C7EBB-2F4D-4E3E-8A51-97D54EF41177}" type="pres">
      <dgm:prSet presAssocID="{CF7F1324-6E38-4057-918B-82838CFFDC99}" presName="circle2" presStyleLbl="node1" presStyleIdx="1" presStyleCnt="5"/>
      <dgm:spPr/>
    </dgm:pt>
    <dgm:pt modelId="{E9516633-A20A-4A43-BE1A-F1162EA73991}" type="pres">
      <dgm:prSet presAssocID="{CF7F1324-6E38-4057-918B-82838CFFDC99}" presName="rect2" presStyleLbl="alignAcc1" presStyleIdx="1" presStyleCnt="5"/>
      <dgm:spPr/>
      <dgm:t>
        <a:bodyPr/>
        <a:lstStyle/>
        <a:p>
          <a:endParaRPr lang="ru-RU"/>
        </a:p>
      </dgm:t>
    </dgm:pt>
    <dgm:pt modelId="{7BD62177-CF7D-423C-9CA7-E994604E1EAA}" type="pres">
      <dgm:prSet presAssocID="{2E1607AA-E96D-45FA-B0D4-6890C0C7DE0D}" presName="vertSpace3" presStyleLbl="node1" presStyleIdx="1" presStyleCnt="5"/>
      <dgm:spPr/>
    </dgm:pt>
    <dgm:pt modelId="{5CA568A1-E8EF-402D-8651-59335B1EBACF}" type="pres">
      <dgm:prSet presAssocID="{2E1607AA-E96D-45FA-B0D4-6890C0C7DE0D}" presName="circle3" presStyleLbl="node1" presStyleIdx="2" presStyleCnt="5"/>
      <dgm:spPr/>
    </dgm:pt>
    <dgm:pt modelId="{B1A67797-A03B-4794-962B-0B2D18B4926C}" type="pres">
      <dgm:prSet presAssocID="{2E1607AA-E96D-45FA-B0D4-6890C0C7DE0D}" presName="rect3" presStyleLbl="alignAcc1" presStyleIdx="2" presStyleCnt="5" custScaleY="104304"/>
      <dgm:spPr/>
      <dgm:t>
        <a:bodyPr/>
        <a:lstStyle/>
        <a:p>
          <a:endParaRPr lang="ru-RU"/>
        </a:p>
      </dgm:t>
    </dgm:pt>
    <dgm:pt modelId="{0110FF53-5F22-494D-9CCB-4474C53FE17C}" type="pres">
      <dgm:prSet presAssocID="{1805D369-3C10-45AF-906D-089B6F861056}" presName="vertSpace4" presStyleLbl="node1" presStyleIdx="2" presStyleCnt="5"/>
      <dgm:spPr/>
    </dgm:pt>
    <dgm:pt modelId="{AEAEE97E-9EFB-4E3E-B5ED-3A2EF4622A6A}" type="pres">
      <dgm:prSet presAssocID="{1805D369-3C10-45AF-906D-089B6F861056}" presName="circle4" presStyleLbl="node1" presStyleIdx="3" presStyleCnt="5"/>
      <dgm:spPr/>
    </dgm:pt>
    <dgm:pt modelId="{F0512DD2-BC5B-41D9-B40C-E12A612BBE1D}" type="pres">
      <dgm:prSet presAssocID="{1805D369-3C10-45AF-906D-089B6F861056}" presName="rect4" presStyleLbl="alignAcc1" presStyleIdx="3" presStyleCnt="5"/>
      <dgm:spPr/>
      <dgm:t>
        <a:bodyPr/>
        <a:lstStyle/>
        <a:p>
          <a:endParaRPr lang="ru-RU"/>
        </a:p>
      </dgm:t>
    </dgm:pt>
    <dgm:pt modelId="{C29BC842-63E6-4CD0-8DEC-52F6F62108F7}" type="pres">
      <dgm:prSet presAssocID="{603CAFFC-B185-4858-98D8-9AC8078D122D}" presName="vertSpace5" presStyleLbl="node1" presStyleIdx="3" presStyleCnt="5"/>
      <dgm:spPr/>
    </dgm:pt>
    <dgm:pt modelId="{4A0F76E9-7927-41AF-A0D5-9143D053D9A5}" type="pres">
      <dgm:prSet presAssocID="{603CAFFC-B185-4858-98D8-9AC8078D122D}" presName="circle5" presStyleLbl="node1" presStyleIdx="4" presStyleCnt="5"/>
      <dgm:spPr/>
    </dgm:pt>
    <dgm:pt modelId="{401C8810-3549-49C9-A933-4B384D2AA368}" type="pres">
      <dgm:prSet presAssocID="{603CAFFC-B185-4858-98D8-9AC8078D122D}" presName="rect5" presStyleLbl="alignAcc1" presStyleIdx="4" presStyleCnt="5"/>
      <dgm:spPr/>
      <dgm:t>
        <a:bodyPr/>
        <a:lstStyle/>
        <a:p>
          <a:endParaRPr lang="ru-RU"/>
        </a:p>
      </dgm:t>
    </dgm:pt>
    <dgm:pt modelId="{875AF13A-A57C-4442-BCE7-F358CA10DE2A}" type="pres">
      <dgm:prSet presAssocID="{FED3D0F7-D75D-40E3-99E7-D06CAEAB0F67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86461-D32A-4D25-A2DE-3ED6A2092800}" type="pres">
      <dgm:prSet presAssocID="{CF7F1324-6E38-4057-918B-82838CFFDC9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FC07A4-C2AA-4389-A50A-B486E0FA2CA2}" type="pres">
      <dgm:prSet presAssocID="{2E1607AA-E96D-45FA-B0D4-6890C0C7DE0D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96806-1618-4BE1-AA13-53A31BD3EF14}" type="pres">
      <dgm:prSet presAssocID="{1805D369-3C10-45AF-906D-089B6F861056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A8AC7-031F-4B6B-ACD0-04DEC302CC7E}" type="pres">
      <dgm:prSet presAssocID="{603CAFFC-B185-4858-98D8-9AC8078D122D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7D2313-D577-4B32-AE81-3E03F498F6ED}" type="presOf" srcId="{FED3D0F7-D75D-40E3-99E7-D06CAEAB0F67}" destId="{106BFF47-2DD3-4B1C-8D0E-717073975FC2}" srcOrd="0" destOrd="0" presId="urn:microsoft.com/office/officeart/2005/8/layout/target3"/>
    <dgm:cxn modelId="{CE8191DE-31EA-4511-B30F-AAFB3A318C8B}" srcId="{257F8E23-DBF4-4461-99D1-8E2734F40A52}" destId="{1805D369-3C10-45AF-906D-089B6F861056}" srcOrd="3" destOrd="0" parTransId="{1B82BC4A-9E59-45AF-B8C9-CF3BC4119339}" sibTransId="{212F4E78-7A29-4421-A0B2-7B8B0D49862C}"/>
    <dgm:cxn modelId="{FD3F8CA9-C4A7-4158-8B08-9ED837678948}" type="presOf" srcId="{1805D369-3C10-45AF-906D-089B6F861056}" destId="{74496806-1618-4BE1-AA13-53A31BD3EF14}" srcOrd="1" destOrd="0" presId="urn:microsoft.com/office/officeart/2005/8/layout/target3"/>
    <dgm:cxn modelId="{3F61ABFF-018B-4793-AFF6-9AD100EBE207}" srcId="{257F8E23-DBF4-4461-99D1-8E2734F40A52}" destId="{2E1607AA-E96D-45FA-B0D4-6890C0C7DE0D}" srcOrd="2" destOrd="0" parTransId="{A8E10967-D1A3-4E14-9DB5-476095D205E6}" sibTransId="{45871E64-CC85-4A9B-AC54-D0146AA450BD}"/>
    <dgm:cxn modelId="{A0F0E48F-2731-4AC8-BB26-22001ACAE7B1}" srcId="{257F8E23-DBF4-4461-99D1-8E2734F40A52}" destId="{FED3D0F7-D75D-40E3-99E7-D06CAEAB0F67}" srcOrd="0" destOrd="0" parTransId="{7911E6AC-C632-4923-B2FE-FF4F772FD1E6}" sibTransId="{BFE1D6FE-3931-4A2B-8FDF-427D2058A8E9}"/>
    <dgm:cxn modelId="{7B128EB5-CDBA-4160-89D6-D07E87B97A29}" type="presOf" srcId="{257F8E23-DBF4-4461-99D1-8E2734F40A52}" destId="{4700E6A3-DF8B-4DEC-B315-0A9E27E65817}" srcOrd="0" destOrd="0" presId="urn:microsoft.com/office/officeart/2005/8/layout/target3"/>
    <dgm:cxn modelId="{2A49632E-2186-4E4B-ADF0-D9E389CB56E6}" type="presOf" srcId="{2E1607AA-E96D-45FA-B0D4-6890C0C7DE0D}" destId="{CEFC07A4-C2AA-4389-A50A-B486E0FA2CA2}" srcOrd="1" destOrd="0" presId="urn:microsoft.com/office/officeart/2005/8/layout/target3"/>
    <dgm:cxn modelId="{8E92EF95-AFC7-4C99-B0F1-50002C3D9634}" srcId="{257F8E23-DBF4-4461-99D1-8E2734F40A52}" destId="{603CAFFC-B185-4858-98D8-9AC8078D122D}" srcOrd="4" destOrd="0" parTransId="{40C61402-7B60-4484-B64C-D26C2F368E46}" sibTransId="{A44126E2-736F-4746-8FEB-545E83E83C86}"/>
    <dgm:cxn modelId="{E988D530-6850-4420-B201-88D5C651F9C1}" type="presOf" srcId="{2E1607AA-E96D-45FA-B0D4-6890C0C7DE0D}" destId="{B1A67797-A03B-4794-962B-0B2D18B4926C}" srcOrd="0" destOrd="0" presId="urn:microsoft.com/office/officeart/2005/8/layout/target3"/>
    <dgm:cxn modelId="{BE6727DF-4445-450F-ADE5-D92539CCEB74}" type="presOf" srcId="{CF7F1324-6E38-4057-918B-82838CFFDC99}" destId="{E9516633-A20A-4A43-BE1A-F1162EA73991}" srcOrd="0" destOrd="0" presId="urn:microsoft.com/office/officeart/2005/8/layout/target3"/>
    <dgm:cxn modelId="{406C2AED-3B83-4B5B-823A-C14DEB435DFD}" type="presOf" srcId="{603CAFFC-B185-4858-98D8-9AC8078D122D}" destId="{BB3A8AC7-031F-4B6B-ACD0-04DEC302CC7E}" srcOrd="1" destOrd="0" presId="urn:microsoft.com/office/officeart/2005/8/layout/target3"/>
    <dgm:cxn modelId="{59E10548-0F1D-4849-B981-AAE90A663EDA}" type="presOf" srcId="{603CAFFC-B185-4858-98D8-9AC8078D122D}" destId="{401C8810-3549-49C9-A933-4B384D2AA368}" srcOrd="0" destOrd="0" presId="urn:microsoft.com/office/officeart/2005/8/layout/target3"/>
    <dgm:cxn modelId="{04ACA536-4A58-4967-B6AE-7B9837022A5A}" type="presOf" srcId="{CF7F1324-6E38-4057-918B-82838CFFDC99}" destId="{63086461-D32A-4D25-A2DE-3ED6A2092800}" srcOrd="1" destOrd="0" presId="urn:microsoft.com/office/officeart/2005/8/layout/target3"/>
    <dgm:cxn modelId="{F585FACE-10DF-42F8-8F7D-A8C687205F65}" srcId="{257F8E23-DBF4-4461-99D1-8E2734F40A52}" destId="{CF7F1324-6E38-4057-918B-82838CFFDC99}" srcOrd="1" destOrd="0" parTransId="{3F10F458-49F5-4BF4-8A6B-71E21FD1514D}" sibTransId="{C655FC4E-14E6-41B8-8D7D-1035B44C8CD5}"/>
    <dgm:cxn modelId="{B3AACA4F-456D-480C-B95F-4D80F947D8B6}" type="presOf" srcId="{FED3D0F7-D75D-40E3-99E7-D06CAEAB0F67}" destId="{875AF13A-A57C-4442-BCE7-F358CA10DE2A}" srcOrd="1" destOrd="0" presId="urn:microsoft.com/office/officeart/2005/8/layout/target3"/>
    <dgm:cxn modelId="{635F2766-6CE6-47D2-9205-9CAA4EF71A8B}" type="presOf" srcId="{1805D369-3C10-45AF-906D-089B6F861056}" destId="{F0512DD2-BC5B-41D9-B40C-E12A612BBE1D}" srcOrd="0" destOrd="0" presId="urn:microsoft.com/office/officeart/2005/8/layout/target3"/>
    <dgm:cxn modelId="{18EECC1D-A2AC-4C35-8233-02E59998AE07}" type="presParOf" srcId="{4700E6A3-DF8B-4DEC-B315-0A9E27E65817}" destId="{BCE2B2B2-C4BF-4773-AE91-DB52597249ED}" srcOrd="0" destOrd="0" presId="urn:microsoft.com/office/officeart/2005/8/layout/target3"/>
    <dgm:cxn modelId="{13ECA9FE-4ED1-4977-A2A7-0B7FC3A8DE81}" type="presParOf" srcId="{4700E6A3-DF8B-4DEC-B315-0A9E27E65817}" destId="{B77D580F-0BBE-4220-88C9-FE54E90CE91B}" srcOrd="1" destOrd="0" presId="urn:microsoft.com/office/officeart/2005/8/layout/target3"/>
    <dgm:cxn modelId="{2C143F4B-0E64-4750-8DB7-EAC2DAAE660A}" type="presParOf" srcId="{4700E6A3-DF8B-4DEC-B315-0A9E27E65817}" destId="{106BFF47-2DD3-4B1C-8D0E-717073975FC2}" srcOrd="2" destOrd="0" presId="urn:microsoft.com/office/officeart/2005/8/layout/target3"/>
    <dgm:cxn modelId="{C32D22E6-CD31-4ADE-84AE-7B82D590046A}" type="presParOf" srcId="{4700E6A3-DF8B-4DEC-B315-0A9E27E65817}" destId="{8C0B4A32-129D-4AAE-B316-1CF94B7A21B7}" srcOrd="3" destOrd="0" presId="urn:microsoft.com/office/officeart/2005/8/layout/target3"/>
    <dgm:cxn modelId="{9BF4780A-948C-4DED-A928-6EDC79F40A6E}" type="presParOf" srcId="{4700E6A3-DF8B-4DEC-B315-0A9E27E65817}" destId="{2C1C7EBB-2F4D-4E3E-8A51-97D54EF41177}" srcOrd="4" destOrd="0" presId="urn:microsoft.com/office/officeart/2005/8/layout/target3"/>
    <dgm:cxn modelId="{CD593845-B88A-43D5-AA40-FFC857826184}" type="presParOf" srcId="{4700E6A3-DF8B-4DEC-B315-0A9E27E65817}" destId="{E9516633-A20A-4A43-BE1A-F1162EA73991}" srcOrd="5" destOrd="0" presId="urn:microsoft.com/office/officeart/2005/8/layout/target3"/>
    <dgm:cxn modelId="{84D0C676-D827-490A-9C77-45502234E295}" type="presParOf" srcId="{4700E6A3-DF8B-4DEC-B315-0A9E27E65817}" destId="{7BD62177-CF7D-423C-9CA7-E994604E1EAA}" srcOrd="6" destOrd="0" presId="urn:microsoft.com/office/officeart/2005/8/layout/target3"/>
    <dgm:cxn modelId="{2CE1B8B4-A61E-4EBE-B231-093B9C7ABDDA}" type="presParOf" srcId="{4700E6A3-DF8B-4DEC-B315-0A9E27E65817}" destId="{5CA568A1-E8EF-402D-8651-59335B1EBACF}" srcOrd="7" destOrd="0" presId="urn:microsoft.com/office/officeart/2005/8/layout/target3"/>
    <dgm:cxn modelId="{74CEE509-2B72-44D5-97D9-1468814560C1}" type="presParOf" srcId="{4700E6A3-DF8B-4DEC-B315-0A9E27E65817}" destId="{B1A67797-A03B-4794-962B-0B2D18B4926C}" srcOrd="8" destOrd="0" presId="urn:microsoft.com/office/officeart/2005/8/layout/target3"/>
    <dgm:cxn modelId="{332F0E17-1028-48C7-B036-8D5FB7E65D58}" type="presParOf" srcId="{4700E6A3-DF8B-4DEC-B315-0A9E27E65817}" destId="{0110FF53-5F22-494D-9CCB-4474C53FE17C}" srcOrd="9" destOrd="0" presId="urn:microsoft.com/office/officeart/2005/8/layout/target3"/>
    <dgm:cxn modelId="{CF766B6A-47ED-4B51-AE6D-7AF1B79D96EF}" type="presParOf" srcId="{4700E6A3-DF8B-4DEC-B315-0A9E27E65817}" destId="{AEAEE97E-9EFB-4E3E-B5ED-3A2EF4622A6A}" srcOrd="10" destOrd="0" presId="urn:microsoft.com/office/officeart/2005/8/layout/target3"/>
    <dgm:cxn modelId="{2C2072CD-BC4C-4E49-9499-B48F61EBDE3D}" type="presParOf" srcId="{4700E6A3-DF8B-4DEC-B315-0A9E27E65817}" destId="{F0512DD2-BC5B-41D9-B40C-E12A612BBE1D}" srcOrd="11" destOrd="0" presId="urn:microsoft.com/office/officeart/2005/8/layout/target3"/>
    <dgm:cxn modelId="{35EEA558-4B59-40F6-8CC3-84ACA30E424A}" type="presParOf" srcId="{4700E6A3-DF8B-4DEC-B315-0A9E27E65817}" destId="{C29BC842-63E6-4CD0-8DEC-52F6F62108F7}" srcOrd="12" destOrd="0" presId="urn:microsoft.com/office/officeart/2005/8/layout/target3"/>
    <dgm:cxn modelId="{77B20807-F4E4-4E63-80DE-6449170EB299}" type="presParOf" srcId="{4700E6A3-DF8B-4DEC-B315-0A9E27E65817}" destId="{4A0F76E9-7927-41AF-A0D5-9143D053D9A5}" srcOrd="13" destOrd="0" presId="urn:microsoft.com/office/officeart/2005/8/layout/target3"/>
    <dgm:cxn modelId="{8F417320-378F-402E-91A4-421EFA788882}" type="presParOf" srcId="{4700E6A3-DF8B-4DEC-B315-0A9E27E65817}" destId="{401C8810-3549-49C9-A933-4B384D2AA368}" srcOrd="14" destOrd="0" presId="urn:microsoft.com/office/officeart/2005/8/layout/target3"/>
    <dgm:cxn modelId="{2BBFB6CA-3846-45ED-A33D-4AFAA81B1D76}" type="presParOf" srcId="{4700E6A3-DF8B-4DEC-B315-0A9E27E65817}" destId="{875AF13A-A57C-4442-BCE7-F358CA10DE2A}" srcOrd="15" destOrd="0" presId="urn:microsoft.com/office/officeart/2005/8/layout/target3"/>
    <dgm:cxn modelId="{199E183E-4984-41BD-822E-94812DEC885E}" type="presParOf" srcId="{4700E6A3-DF8B-4DEC-B315-0A9E27E65817}" destId="{63086461-D32A-4D25-A2DE-3ED6A2092800}" srcOrd="16" destOrd="0" presId="urn:microsoft.com/office/officeart/2005/8/layout/target3"/>
    <dgm:cxn modelId="{4A34BDD3-8931-4B10-94A6-70E346F25973}" type="presParOf" srcId="{4700E6A3-DF8B-4DEC-B315-0A9E27E65817}" destId="{CEFC07A4-C2AA-4389-A50A-B486E0FA2CA2}" srcOrd="17" destOrd="0" presId="urn:microsoft.com/office/officeart/2005/8/layout/target3"/>
    <dgm:cxn modelId="{4BDF1E3A-45FF-4B2B-B290-59F2887FCCC7}" type="presParOf" srcId="{4700E6A3-DF8B-4DEC-B315-0A9E27E65817}" destId="{74496806-1618-4BE1-AA13-53A31BD3EF14}" srcOrd="18" destOrd="0" presId="urn:microsoft.com/office/officeart/2005/8/layout/target3"/>
    <dgm:cxn modelId="{B80AD0B1-F243-4512-8BAA-5B9D032045F4}" type="presParOf" srcId="{4700E6A3-DF8B-4DEC-B315-0A9E27E65817}" destId="{BB3A8AC7-031F-4B6B-ACD0-04DEC302CC7E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88EDD0-B8D8-43FA-97B5-809CB7FF11CB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2C8300-6827-4841-8524-654285A81EA2}">
      <dgm:prSet phldrT="[Текст]" custT="1"/>
      <dgm:spPr/>
      <dgm:t>
        <a:bodyPr/>
        <a:lstStyle/>
        <a:p>
          <a:r>
            <a:rPr lang="ru-RU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ресурсов качества</a:t>
          </a:r>
          <a:endParaRPr lang="ru-RU" sz="2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12D5DAE-B49B-40CE-A87D-5B2893D8C854}" type="parTrans" cxnId="{B48E481E-5C19-4424-A411-0C0B14DC2DCB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C85029DF-8AAA-4C2B-AB09-F17F451329F7}" type="sibTrans" cxnId="{B48E481E-5C19-4424-A411-0C0B14DC2DCB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BA5230ED-7A92-44F4-98D8-8A9B38CE4C72}">
      <dgm:prSet phldrT="[Текст]" custT="1"/>
      <dgm:spPr/>
      <dgm:t>
        <a:bodyPr/>
        <a:lstStyle/>
        <a:p>
          <a:r>
            <a:rPr lang="ru-RU" sz="2100" dirty="0" smtClean="0">
              <a:latin typeface="Times New Roman" pitchFamily="18" charset="0"/>
              <a:cs typeface="Times New Roman" pitchFamily="18" charset="0"/>
            </a:rPr>
            <a:t>т.е. зона ближайшего развития, развивая которую, мы можем эффективно добиваться оперативно заданных и стабильных результатов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6AE27021-3FB7-4ADF-9365-6CC6386DA23F}" type="parTrans" cxnId="{D3695B2D-2AFE-43DB-8A5C-36961FBB816A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EE552BF3-B8CF-4369-A517-E0501566E9AC}" type="sibTrans" cxnId="{D3695B2D-2AFE-43DB-8A5C-36961FBB816A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FE778829-01DA-49B0-B3BE-28F0F46DD9A5}">
      <dgm:prSet phldrT="[Текст]" custT="1"/>
      <dgm:spPr/>
      <dgm:t>
        <a:bodyPr/>
        <a:lstStyle/>
        <a:p>
          <a:r>
            <a:rPr lang="ru-RU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эффективных и результативных технологий</a:t>
          </a:r>
          <a:endParaRPr lang="ru-RU" sz="2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7D37CAF-DDD8-4333-A69A-AC4D44FB82A2}" type="parTrans" cxnId="{5A207FE3-B942-4339-9F8B-07F356C7CB38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A16C6F7E-10F2-4940-BB0C-5CA73B05B265}" type="sibTrans" cxnId="{5A207FE3-B942-4339-9F8B-07F356C7CB38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4122A0EB-4B66-40A0-9CC3-688E81D1B51D}">
      <dgm:prSet phldrT="[Текст]" custT="1"/>
      <dgm:spPr/>
      <dgm:t>
        <a:bodyPr/>
        <a:lstStyle/>
        <a:p>
          <a:r>
            <a:rPr lang="ru-RU" sz="2100" dirty="0" smtClean="0">
              <a:latin typeface="Times New Roman" pitchFamily="18" charset="0"/>
              <a:cs typeface="Times New Roman" pitchFamily="18" charset="0"/>
            </a:rPr>
            <a:t>т.е. способов, методов техники работы, позволяющих ставить четкие цели и добиваться их качественной реализации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BABF36F9-86DE-4AB0-8B52-03530AC1FB43}" type="parTrans" cxnId="{F5C0089C-8370-4427-BAED-B2B93648B1BE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355E2F6D-6379-41FA-B033-41C951A929CA}" type="sibTrans" cxnId="{F5C0089C-8370-4427-BAED-B2B93648B1BE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494AD5C1-D00A-4FA7-8EBB-9DED5FE45BFB}">
      <dgm:prSet phldrT="[Текст]" custT="1"/>
      <dgm:spPr/>
      <dgm:t>
        <a:bodyPr/>
        <a:lstStyle/>
        <a:p>
          <a:r>
            <a:rPr lang="ru-RU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успешности как системы</a:t>
          </a:r>
          <a:endParaRPr lang="ru-RU" sz="27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0BF0387-B879-435F-8311-C176BA33E14A}" type="parTrans" cxnId="{C84E1BE4-3444-44B2-BB58-9DE0C8B2FA3C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B2C22980-973E-4DDD-8A1C-AEB707D403E8}" type="sibTrans" cxnId="{C84E1BE4-3444-44B2-BB58-9DE0C8B2FA3C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5DE00BCA-E8DC-485F-919C-40A4EF3E0DC9}">
      <dgm:prSet phldrT="[Текст]" custT="1"/>
      <dgm:spPr/>
      <dgm:t>
        <a:bodyPr/>
        <a:lstStyle/>
        <a:p>
          <a:r>
            <a:rPr lang="ru-RU" sz="2100" dirty="0" smtClean="0">
              <a:latin typeface="Times New Roman" pitchFamily="18" charset="0"/>
              <a:cs typeface="Times New Roman" pitchFamily="18" charset="0"/>
            </a:rPr>
            <a:t>показателей и доказательств результативности и эффективности образовательной деятельности учителей и обучающихся</a:t>
          </a:r>
          <a:endParaRPr lang="ru-RU" sz="2100" dirty="0">
            <a:latin typeface="Times New Roman" pitchFamily="18" charset="0"/>
            <a:cs typeface="Times New Roman" pitchFamily="18" charset="0"/>
          </a:endParaRPr>
        </a:p>
      </dgm:t>
    </dgm:pt>
    <dgm:pt modelId="{AC7961E2-2BC9-40B8-BB19-454E2750C882}" type="parTrans" cxnId="{22233637-C5B9-4BB0-8272-6CB288676302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71747E1C-C29C-4E06-BD50-54AB8B0DC841}" type="sibTrans" cxnId="{22233637-C5B9-4BB0-8272-6CB288676302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9081D540-DDC5-499C-A11B-65F522F8FF31}" type="pres">
      <dgm:prSet presAssocID="{5388EDD0-B8D8-43FA-97B5-809CB7FF1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7CE4EB-EEFC-4A8A-B9F3-982308FC4668}" type="pres">
      <dgm:prSet presAssocID="{4A2C8300-6827-4841-8524-654285A81EA2}" presName="linNode" presStyleCnt="0"/>
      <dgm:spPr/>
    </dgm:pt>
    <dgm:pt modelId="{ABF7CAC3-9D66-4436-AA81-9B6599A780B5}" type="pres">
      <dgm:prSet presAssocID="{4A2C8300-6827-4841-8524-654285A81E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9EA65-B23E-45EF-8E4F-2AAB09A9D6D9}" type="pres">
      <dgm:prSet presAssocID="{4A2C8300-6827-4841-8524-654285A81EA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07E14-AD9C-4D01-843D-BA07E38A1F56}" type="pres">
      <dgm:prSet presAssocID="{C85029DF-8AAA-4C2B-AB09-F17F451329F7}" presName="sp" presStyleCnt="0"/>
      <dgm:spPr/>
    </dgm:pt>
    <dgm:pt modelId="{854B8214-1892-4BE0-9EAE-50F353363A9C}" type="pres">
      <dgm:prSet presAssocID="{FE778829-01DA-49B0-B3BE-28F0F46DD9A5}" presName="linNode" presStyleCnt="0"/>
      <dgm:spPr/>
    </dgm:pt>
    <dgm:pt modelId="{D52319EB-9685-4A61-92B1-61951D88B6EA}" type="pres">
      <dgm:prSet presAssocID="{FE778829-01DA-49B0-B3BE-28F0F46DD9A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A72E6-0094-4A5C-A88C-CD12A6046588}" type="pres">
      <dgm:prSet presAssocID="{FE778829-01DA-49B0-B3BE-28F0F46DD9A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1836C-BC88-4F9C-B5E9-067F21E4ADA2}" type="pres">
      <dgm:prSet presAssocID="{A16C6F7E-10F2-4940-BB0C-5CA73B05B265}" presName="sp" presStyleCnt="0"/>
      <dgm:spPr/>
    </dgm:pt>
    <dgm:pt modelId="{00784693-C3D4-4CDF-89BC-DA5A1C2BC86F}" type="pres">
      <dgm:prSet presAssocID="{494AD5C1-D00A-4FA7-8EBB-9DED5FE45BFB}" presName="linNode" presStyleCnt="0"/>
      <dgm:spPr/>
    </dgm:pt>
    <dgm:pt modelId="{06529BB9-B9FF-466C-883F-89891F45B8F9}" type="pres">
      <dgm:prSet presAssocID="{494AD5C1-D00A-4FA7-8EBB-9DED5FE45B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22180-1C9A-41CE-BC85-07CE0FF4B6AB}" type="pres">
      <dgm:prSet presAssocID="{494AD5C1-D00A-4FA7-8EBB-9DED5FE45B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E481E-5C19-4424-A411-0C0B14DC2DCB}" srcId="{5388EDD0-B8D8-43FA-97B5-809CB7FF11CB}" destId="{4A2C8300-6827-4841-8524-654285A81EA2}" srcOrd="0" destOrd="0" parTransId="{A12D5DAE-B49B-40CE-A87D-5B2893D8C854}" sibTransId="{C85029DF-8AAA-4C2B-AB09-F17F451329F7}"/>
    <dgm:cxn modelId="{C84E1BE4-3444-44B2-BB58-9DE0C8B2FA3C}" srcId="{5388EDD0-B8D8-43FA-97B5-809CB7FF11CB}" destId="{494AD5C1-D00A-4FA7-8EBB-9DED5FE45BFB}" srcOrd="2" destOrd="0" parTransId="{30BF0387-B879-435F-8311-C176BA33E14A}" sibTransId="{B2C22980-973E-4DDD-8A1C-AEB707D403E8}"/>
    <dgm:cxn modelId="{EF2167E7-B4A6-4EB4-9884-96A525118312}" type="presOf" srcId="{4122A0EB-4B66-40A0-9CC3-688E81D1B51D}" destId="{53AA72E6-0094-4A5C-A88C-CD12A6046588}" srcOrd="0" destOrd="0" presId="urn:microsoft.com/office/officeart/2005/8/layout/vList5"/>
    <dgm:cxn modelId="{A2FF43A6-7B1E-4A48-BB2D-01840763E715}" type="presOf" srcId="{5DE00BCA-E8DC-485F-919C-40A4EF3E0DC9}" destId="{81022180-1C9A-41CE-BC85-07CE0FF4B6AB}" srcOrd="0" destOrd="0" presId="urn:microsoft.com/office/officeart/2005/8/layout/vList5"/>
    <dgm:cxn modelId="{D3695B2D-2AFE-43DB-8A5C-36961FBB816A}" srcId="{4A2C8300-6827-4841-8524-654285A81EA2}" destId="{BA5230ED-7A92-44F4-98D8-8A9B38CE4C72}" srcOrd="0" destOrd="0" parTransId="{6AE27021-3FB7-4ADF-9365-6CC6386DA23F}" sibTransId="{EE552BF3-B8CF-4369-A517-E0501566E9AC}"/>
    <dgm:cxn modelId="{B814F2D5-58EE-4C7D-B198-EAB481E10944}" type="presOf" srcId="{5388EDD0-B8D8-43FA-97B5-809CB7FF11CB}" destId="{9081D540-DDC5-499C-A11B-65F522F8FF31}" srcOrd="0" destOrd="0" presId="urn:microsoft.com/office/officeart/2005/8/layout/vList5"/>
    <dgm:cxn modelId="{2187407D-1249-4ED8-97C7-BBD4575D9422}" type="presOf" srcId="{FE778829-01DA-49B0-B3BE-28F0F46DD9A5}" destId="{D52319EB-9685-4A61-92B1-61951D88B6EA}" srcOrd="0" destOrd="0" presId="urn:microsoft.com/office/officeart/2005/8/layout/vList5"/>
    <dgm:cxn modelId="{FADFB3C2-4133-4FE9-B09B-6F75C164031E}" type="presOf" srcId="{4A2C8300-6827-4841-8524-654285A81EA2}" destId="{ABF7CAC3-9D66-4436-AA81-9B6599A780B5}" srcOrd="0" destOrd="0" presId="urn:microsoft.com/office/officeart/2005/8/layout/vList5"/>
    <dgm:cxn modelId="{F5C0089C-8370-4427-BAED-B2B93648B1BE}" srcId="{FE778829-01DA-49B0-B3BE-28F0F46DD9A5}" destId="{4122A0EB-4B66-40A0-9CC3-688E81D1B51D}" srcOrd="0" destOrd="0" parTransId="{BABF36F9-86DE-4AB0-8B52-03530AC1FB43}" sibTransId="{355E2F6D-6379-41FA-B033-41C951A929CA}"/>
    <dgm:cxn modelId="{5A207FE3-B942-4339-9F8B-07F356C7CB38}" srcId="{5388EDD0-B8D8-43FA-97B5-809CB7FF11CB}" destId="{FE778829-01DA-49B0-B3BE-28F0F46DD9A5}" srcOrd="1" destOrd="0" parTransId="{B7D37CAF-DDD8-4333-A69A-AC4D44FB82A2}" sibTransId="{A16C6F7E-10F2-4940-BB0C-5CA73B05B265}"/>
    <dgm:cxn modelId="{BA644FC5-E33A-4B70-BDD2-2DEAE530A3DA}" type="presOf" srcId="{494AD5C1-D00A-4FA7-8EBB-9DED5FE45BFB}" destId="{06529BB9-B9FF-466C-883F-89891F45B8F9}" srcOrd="0" destOrd="0" presId="urn:microsoft.com/office/officeart/2005/8/layout/vList5"/>
    <dgm:cxn modelId="{22233637-C5B9-4BB0-8272-6CB288676302}" srcId="{494AD5C1-D00A-4FA7-8EBB-9DED5FE45BFB}" destId="{5DE00BCA-E8DC-485F-919C-40A4EF3E0DC9}" srcOrd="0" destOrd="0" parTransId="{AC7961E2-2BC9-40B8-BB19-454E2750C882}" sibTransId="{71747E1C-C29C-4E06-BD50-54AB8B0DC841}"/>
    <dgm:cxn modelId="{5FF37EA4-5498-413A-B6C6-E4926E426749}" type="presOf" srcId="{BA5230ED-7A92-44F4-98D8-8A9B38CE4C72}" destId="{92A9EA65-B23E-45EF-8E4F-2AAB09A9D6D9}" srcOrd="0" destOrd="0" presId="urn:microsoft.com/office/officeart/2005/8/layout/vList5"/>
    <dgm:cxn modelId="{B8FE7D2A-6904-4F89-85A2-DFF4C332EC98}" type="presParOf" srcId="{9081D540-DDC5-499C-A11B-65F522F8FF31}" destId="{337CE4EB-EEFC-4A8A-B9F3-982308FC4668}" srcOrd="0" destOrd="0" presId="urn:microsoft.com/office/officeart/2005/8/layout/vList5"/>
    <dgm:cxn modelId="{63BE113F-6C57-4CC4-9436-8C352E5A628E}" type="presParOf" srcId="{337CE4EB-EEFC-4A8A-B9F3-982308FC4668}" destId="{ABF7CAC3-9D66-4436-AA81-9B6599A780B5}" srcOrd="0" destOrd="0" presId="urn:microsoft.com/office/officeart/2005/8/layout/vList5"/>
    <dgm:cxn modelId="{EEB95E64-F42A-43AF-8D7E-45F235ABD6B4}" type="presParOf" srcId="{337CE4EB-EEFC-4A8A-B9F3-982308FC4668}" destId="{92A9EA65-B23E-45EF-8E4F-2AAB09A9D6D9}" srcOrd="1" destOrd="0" presId="urn:microsoft.com/office/officeart/2005/8/layout/vList5"/>
    <dgm:cxn modelId="{E1D2240B-AE45-42A4-841C-AE1AF246BF0A}" type="presParOf" srcId="{9081D540-DDC5-499C-A11B-65F522F8FF31}" destId="{CDE07E14-AD9C-4D01-843D-BA07E38A1F56}" srcOrd="1" destOrd="0" presId="urn:microsoft.com/office/officeart/2005/8/layout/vList5"/>
    <dgm:cxn modelId="{E62D2A26-DA0F-4945-A21C-16542EE97A52}" type="presParOf" srcId="{9081D540-DDC5-499C-A11B-65F522F8FF31}" destId="{854B8214-1892-4BE0-9EAE-50F353363A9C}" srcOrd="2" destOrd="0" presId="urn:microsoft.com/office/officeart/2005/8/layout/vList5"/>
    <dgm:cxn modelId="{35894442-C7E3-40B1-9D3F-62004CECDCE4}" type="presParOf" srcId="{854B8214-1892-4BE0-9EAE-50F353363A9C}" destId="{D52319EB-9685-4A61-92B1-61951D88B6EA}" srcOrd="0" destOrd="0" presId="urn:microsoft.com/office/officeart/2005/8/layout/vList5"/>
    <dgm:cxn modelId="{3DC52EDD-9754-4CD4-B0F5-686E5A557F1E}" type="presParOf" srcId="{854B8214-1892-4BE0-9EAE-50F353363A9C}" destId="{53AA72E6-0094-4A5C-A88C-CD12A6046588}" srcOrd="1" destOrd="0" presId="urn:microsoft.com/office/officeart/2005/8/layout/vList5"/>
    <dgm:cxn modelId="{2EE64849-115E-4E9F-ABCA-05F4140BF584}" type="presParOf" srcId="{9081D540-DDC5-499C-A11B-65F522F8FF31}" destId="{1A61836C-BC88-4F9C-B5E9-067F21E4ADA2}" srcOrd="3" destOrd="0" presId="urn:microsoft.com/office/officeart/2005/8/layout/vList5"/>
    <dgm:cxn modelId="{56477031-B82B-404D-B761-DCC6423A5919}" type="presParOf" srcId="{9081D540-DDC5-499C-A11B-65F522F8FF31}" destId="{00784693-C3D4-4CDF-89BC-DA5A1C2BC86F}" srcOrd="4" destOrd="0" presId="urn:microsoft.com/office/officeart/2005/8/layout/vList5"/>
    <dgm:cxn modelId="{120791B9-3EAB-4670-9071-C8C14C30DBFF}" type="presParOf" srcId="{00784693-C3D4-4CDF-89BC-DA5A1C2BC86F}" destId="{06529BB9-B9FF-466C-883F-89891F45B8F9}" srcOrd="0" destOrd="0" presId="urn:microsoft.com/office/officeart/2005/8/layout/vList5"/>
    <dgm:cxn modelId="{9C93EDC1-A281-4A7E-93E0-F7DB7E0BCDA0}" type="presParOf" srcId="{00784693-C3D4-4CDF-89BC-DA5A1C2BC86F}" destId="{81022180-1C9A-41CE-BC85-07CE0FF4B6A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2D25CC-F816-47DE-82A9-219D62B5A774}" type="doc">
      <dgm:prSet loTypeId="urn:microsoft.com/office/officeart/2005/8/layout/hList7#1" loCatId="list" qsTypeId="urn:microsoft.com/office/officeart/2005/8/quickstyle/3d1" qsCatId="3D" csTypeId="urn:microsoft.com/office/officeart/2005/8/colors/accent1_2" csCatId="accent1" phldr="1"/>
      <dgm:spPr/>
    </dgm:pt>
    <dgm:pt modelId="{9894CFA8-DC17-48AF-9774-E58AE93D0E95}">
      <dgm:prSet phldrT="[Текст]" custT="1"/>
      <dgm:spPr/>
      <dgm:t>
        <a:bodyPr/>
        <a:lstStyle/>
        <a:p>
          <a:r>
            <a:rPr lang="ru-RU" sz="1900" b="1" dirty="0" smtClean="0">
              <a:latin typeface="Times New Roman" pitchFamily="18" charset="0"/>
              <a:cs typeface="Times New Roman" pitchFamily="18" charset="0"/>
            </a:rPr>
            <a:t>ресурсы и технологии преподавания – успешность педагогических работников</a:t>
          </a:r>
          <a:endParaRPr lang="ru-RU" sz="1900" b="1" dirty="0">
            <a:latin typeface="Times New Roman" pitchFamily="18" charset="0"/>
            <a:cs typeface="Times New Roman" pitchFamily="18" charset="0"/>
          </a:endParaRPr>
        </a:p>
      </dgm:t>
    </dgm:pt>
    <dgm:pt modelId="{BB874B90-2FB5-4DDE-882A-39C761C6A493}" type="parTrans" cxnId="{1409AC25-65DD-47E4-8F37-42AF72A6811E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9510D244-DF7A-42AE-97EB-124B49530B00}" type="sibTrans" cxnId="{1409AC25-65DD-47E4-8F37-42AF72A6811E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ABB0EE18-02B1-4BE7-B3F2-08CA4A4E61D7}">
      <dgm:prSet phldrT="[Текст]" custT="1"/>
      <dgm:spPr/>
      <dgm:t>
        <a:bodyPr/>
        <a:lstStyle/>
        <a:p>
          <a:r>
            <a:rPr lang="ru-RU" sz="1900" b="1" dirty="0" smtClean="0">
              <a:latin typeface="Times New Roman" pitchFamily="18" charset="0"/>
              <a:cs typeface="Times New Roman" pitchFamily="18" charset="0"/>
            </a:rPr>
            <a:t>ресурсы технологии управления – успешность администраторов</a:t>
          </a:r>
          <a:endParaRPr lang="ru-RU" sz="1900" b="1" dirty="0">
            <a:latin typeface="Times New Roman" pitchFamily="18" charset="0"/>
            <a:cs typeface="Times New Roman" pitchFamily="18" charset="0"/>
          </a:endParaRPr>
        </a:p>
      </dgm:t>
    </dgm:pt>
    <dgm:pt modelId="{F7497834-7410-4E18-A7BF-7DB6DD0621B2}" type="parTrans" cxnId="{7E4B82C6-1C28-4A11-9D0A-C2374CE38745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196295A5-2D52-4B0A-9D72-5F01957FC9C8}" type="sibTrans" cxnId="{7E4B82C6-1C28-4A11-9D0A-C2374CE38745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CF7AF8AA-A1D0-469D-9573-AC4F859E0AA2}">
      <dgm:prSet phldrT="[Текст]" custT="1"/>
      <dgm:spPr/>
      <dgm:t>
        <a:bodyPr/>
        <a:lstStyle/>
        <a:p>
          <a:r>
            <a:rPr lang="ru-RU" sz="1900" b="1" dirty="0" smtClean="0">
              <a:latin typeface="Times New Roman" pitchFamily="18" charset="0"/>
              <a:cs typeface="Times New Roman" pitchFamily="18" charset="0"/>
            </a:rPr>
            <a:t>курсы технологии образования – успешность обучающихся</a:t>
          </a:r>
          <a:endParaRPr lang="ru-RU" sz="1900" b="1" dirty="0">
            <a:latin typeface="Times New Roman" pitchFamily="18" charset="0"/>
            <a:cs typeface="Times New Roman" pitchFamily="18" charset="0"/>
          </a:endParaRPr>
        </a:p>
      </dgm:t>
    </dgm:pt>
    <dgm:pt modelId="{95E9ABB9-BB8F-44D9-9CDD-E29BA01F174A}" type="sibTrans" cxnId="{1EDA45B7-DF28-4534-8DF6-3870E93E9BA9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1324E40C-E66F-4FCB-8BD0-906BA95E0F20}" type="parTrans" cxnId="{1EDA45B7-DF28-4534-8DF6-3870E93E9BA9}">
      <dgm:prSet/>
      <dgm:spPr/>
      <dgm:t>
        <a:bodyPr/>
        <a:lstStyle/>
        <a:p>
          <a:endParaRPr lang="ru-RU" sz="1900" b="1">
            <a:latin typeface="Times New Roman" pitchFamily="18" charset="0"/>
            <a:cs typeface="Times New Roman" pitchFamily="18" charset="0"/>
          </a:endParaRPr>
        </a:p>
      </dgm:t>
    </dgm:pt>
    <dgm:pt modelId="{B257548E-B74E-4430-A64F-42E14BB5D3EC}" type="pres">
      <dgm:prSet presAssocID="{992D25CC-F816-47DE-82A9-219D62B5A774}" presName="Name0" presStyleCnt="0">
        <dgm:presLayoutVars>
          <dgm:dir/>
          <dgm:resizeHandles val="exact"/>
        </dgm:presLayoutVars>
      </dgm:prSet>
      <dgm:spPr/>
    </dgm:pt>
    <dgm:pt modelId="{118EB360-6B57-46A2-9CC6-F05769F6259C}" type="pres">
      <dgm:prSet presAssocID="{992D25CC-F816-47DE-82A9-219D62B5A774}" presName="fgShape" presStyleLbl="fgShp" presStyleIdx="0" presStyleCnt="1"/>
      <dgm:spPr/>
    </dgm:pt>
    <dgm:pt modelId="{0F869A07-7DCD-411E-821E-D0EDDEDA493C}" type="pres">
      <dgm:prSet presAssocID="{992D25CC-F816-47DE-82A9-219D62B5A774}" presName="linComp" presStyleCnt="0"/>
      <dgm:spPr/>
    </dgm:pt>
    <dgm:pt modelId="{7BE32295-BA56-4FEB-981F-3D1D82B70FBE}" type="pres">
      <dgm:prSet presAssocID="{9894CFA8-DC17-48AF-9774-E58AE93D0E95}" presName="compNode" presStyleCnt="0"/>
      <dgm:spPr/>
    </dgm:pt>
    <dgm:pt modelId="{FA390CEE-8E78-459F-89BC-C7707A1A2612}" type="pres">
      <dgm:prSet presAssocID="{9894CFA8-DC17-48AF-9774-E58AE93D0E95}" presName="bkgdShape" presStyleLbl="node1" presStyleIdx="0" presStyleCnt="3"/>
      <dgm:spPr/>
      <dgm:t>
        <a:bodyPr/>
        <a:lstStyle/>
        <a:p>
          <a:endParaRPr lang="ru-RU"/>
        </a:p>
      </dgm:t>
    </dgm:pt>
    <dgm:pt modelId="{CD48174E-8519-443D-A976-E7D86D88CD5C}" type="pres">
      <dgm:prSet presAssocID="{9894CFA8-DC17-48AF-9774-E58AE93D0E9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F9D2E-9067-4E65-825F-1EC8BC8F3D63}" type="pres">
      <dgm:prSet presAssocID="{9894CFA8-DC17-48AF-9774-E58AE93D0E95}" presName="invisiNode" presStyleLbl="node1" presStyleIdx="0" presStyleCnt="3"/>
      <dgm:spPr/>
    </dgm:pt>
    <dgm:pt modelId="{B3B0206C-3FF9-40BB-AB17-ADD0678D0B19}" type="pres">
      <dgm:prSet presAssocID="{9894CFA8-DC17-48AF-9774-E58AE93D0E95}" presName="imagNode" presStyleLbl="fgImgPlace1" presStyleIdx="0" presStyleCnt="3" custScaleX="84226" custScaleY="84226" custLinFactNeighborY="477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81DCF5F-EDDB-4755-A61A-AC3FE489D4B7}" type="pres">
      <dgm:prSet presAssocID="{9510D244-DF7A-42AE-97EB-124B49530B0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2C0D1A-7CAF-4524-88E0-D0318AE01064}" type="pres">
      <dgm:prSet presAssocID="{CF7AF8AA-A1D0-469D-9573-AC4F859E0AA2}" presName="compNode" presStyleCnt="0"/>
      <dgm:spPr/>
    </dgm:pt>
    <dgm:pt modelId="{1E9FAF8E-B45B-41C2-99D1-D3502547DD75}" type="pres">
      <dgm:prSet presAssocID="{CF7AF8AA-A1D0-469D-9573-AC4F859E0AA2}" presName="bkgdShape" presStyleLbl="node1" presStyleIdx="1" presStyleCnt="3"/>
      <dgm:spPr/>
      <dgm:t>
        <a:bodyPr/>
        <a:lstStyle/>
        <a:p>
          <a:endParaRPr lang="ru-RU"/>
        </a:p>
      </dgm:t>
    </dgm:pt>
    <dgm:pt modelId="{37C06C51-A987-4778-AEAB-E455FA0FB3F9}" type="pres">
      <dgm:prSet presAssocID="{CF7AF8AA-A1D0-469D-9573-AC4F859E0AA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738A15-850E-408D-8F06-1482A0E48BAC}" type="pres">
      <dgm:prSet presAssocID="{CF7AF8AA-A1D0-469D-9573-AC4F859E0AA2}" presName="invisiNode" presStyleLbl="node1" presStyleIdx="1" presStyleCnt="3"/>
      <dgm:spPr/>
    </dgm:pt>
    <dgm:pt modelId="{53F85AAC-06A4-4A59-84CA-26F623D796B0}" type="pres">
      <dgm:prSet presAssocID="{CF7AF8AA-A1D0-469D-9573-AC4F859E0AA2}" presName="imagNode" presStyleLbl="fgImgPlace1" presStyleIdx="1" presStyleCnt="3" custScaleX="74670" custScaleY="7467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8D961B4-F59E-4D92-9790-363370D387A3}" type="pres">
      <dgm:prSet presAssocID="{95E9ABB9-BB8F-44D9-9CDD-E29BA01F174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EC1BCC2-B3AF-4D54-AD27-7D2A6E597DE6}" type="pres">
      <dgm:prSet presAssocID="{ABB0EE18-02B1-4BE7-B3F2-08CA4A4E61D7}" presName="compNode" presStyleCnt="0"/>
      <dgm:spPr/>
    </dgm:pt>
    <dgm:pt modelId="{96CF6C25-B483-4E00-BBD5-F5770A22DA21}" type="pres">
      <dgm:prSet presAssocID="{ABB0EE18-02B1-4BE7-B3F2-08CA4A4E61D7}" presName="bkgdShape" presStyleLbl="node1" presStyleIdx="2" presStyleCnt="3"/>
      <dgm:spPr/>
      <dgm:t>
        <a:bodyPr/>
        <a:lstStyle/>
        <a:p>
          <a:endParaRPr lang="ru-RU"/>
        </a:p>
      </dgm:t>
    </dgm:pt>
    <dgm:pt modelId="{82984592-1588-4DE4-AC9B-006E394BFEFF}" type="pres">
      <dgm:prSet presAssocID="{ABB0EE18-02B1-4BE7-B3F2-08CA4A4E61D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7DFD2-711A-4251-8341-7D8EB3461B67}" type="pres">
      <dgm:prSet presAssocID="{ABB0EE18-02B1-4BE7-B3F2-08CA4A4E61D7}" presName="invisiNode" presStyleLbl="node1" presStyleIdx="2" presStyleCnt="3"/>
      <dgm:spPr/>
    </dgm:pt>
    <dgm:pt modelId="{587651CB-2878-4552-A17B-1658B252085D}" type="pres">
      <dgm:prSet presAssocID="{ABB0EE18-02B1-4BE7-B3F2-08CA4A4E61D7}" presName="imagNode" presStyleLbl="fgImgPlace1" presStyleIdx="2" presStyleCnt="3" custScaleX="81670" custScaleY="8167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7E4B82C6-1C28-4A11-9D0A-C2374CE38745}" srcId="{992D25CC-F816-47DE-82A9-219D62B5A774}" destId="{ABB0EE18-02B1-4BE7-B3F2-08CA4A4E61D7}" srcOrd="2" destOrd="0" parTransId="{F7497834-7410-4E18-A7BF-7DB6DD0621B2}" sibTransId="{196295A5-2D52-4B0A-9D72-5F01957FC9C8}"/>
    <dgm:cxn modelId="{357A6A1B-C5F0-4B48-8490-DD7416E2E618}" type="presOf" srcId="{992D25CC-F816-47DE-82A9-219D62B5A774}" destId="{B257548E-B74E-4430-A64F-42E14BB5D3EC}" srcOrd="0" destOrd="0" presId="urn:microsoft.com/office/officeart/2005/8/layout/hList7#1"/>
    <dgm:cxn modelId="{61FE7509-3E4F-48FB-9D0E-2CBE974AAD02}" type="presOf" srcId="{95E9ABB9-BB8F-44D9-9CDD-E29BA01F174A}" destId="{B8D961B4-F59E-4D92-9790-363370D387A3}" srcOrd="0" destOrd="0" presId="urn:microsoft.com/office/officeart/2005/8/layout/hList7#1"/>
    <dgm:cxn modelId="{DC658126-1267-4634-A451-1C1C07DCC251}" type="presOf" srcId="{CF7AF8AA-A1D0-469D-9573-AC4F859E0AA2}" destId="{1E9FAF8E-B45B-41C2-99D1-D3502547DD75}" srcOrd="0" destOrd="0" presId="urn:microsoft.com/office/officeart/2005/8/layout/hList7#1"/>
    <dgm:cxn modelId="{B22CD563-7FC2-4320-A0F0-066B5704CF7A}" type="presOf" srcId="{9894CFA8-DC17-48AF-9774-E58AE93D0E95}" destId="{FA390CEE-8E78-459F-89BC-C7707A1A2612}" srcOrd="0" destOrd="0" presId="urn:microsoft.com/office/officeart/2005/8/layout/hList7#1"/>
    <dgm:cxn modelId="{586BF1DA-E4DB-47C8-B714-CC2A915C5C55}" type="presOf" srcId="{ABB0EE18-02B1-4BE7-B3F2-08CA4A4E61D7}" destId="{96CF6C25-B483-4E00-BBD5-F5770A22DA21}" srcOrd="0" destOrd="0" presId="urn:microsoft.com/office/officeart/2005/8/layout/hList7#1"/>
    <dgm:cxn modelId="{F6F4EEF2-6C9D-4120-91E3-7C5D78461E93}" type="presOf" srcId="{9510D244-DF7A-42AE-97EB-124B49530B00}" destId="{881DCF5F-EDDB-4755-A61A-AC3FE489D4B7}" srcOrd="0" destOrd="0" presId="urn:microsoft.com/office/officeart/2005/8/layout/hList7#1"/>
    <dgm:cxn modelId="{AF8677B2-78F9-4385-ACE8-683A71FA5887}" type="presOf" srcId="{CF7AF8AA-A1D0-469D-9573-AC4F859E0AA2}" destId="{37C06C51-A987-4778-AEAB-E455FA0FB3F9}" srcOrd="1" destOrd="0" presId="urn:microsoft.com/office/officeart/2005/8/layout/hList7#1"/>
    <dgm:cxn modelId="{1EDA45B7-DF28-4534-8DF6-3870E93E9BA9}" srcId="{992D25CC-F816-47DE-82A9-219D62B5A774}" destId="{CF7AF8AA-A1D0-469D-9573-AC4F859E0AA2}" srcOrd="1" destOrd="0" parTransId="{1324E40C-E66F-4FCB-8BD0-906BA95E0F20}" sibTransId="{95E9ABB9-BB8F-44D9-9CDD-E29BA01F174A}"/>
    <dgm:cxn modelId="{655134C3-9D63-42B4-AD13-BB658DE5B79E}" type="presOf" srcId="{ABB0EE18-02B1-4BE7-B3F2-08CA4A4E61D7}" destId="{82984592-1588-4DE4-AC9B-006E394BFEFF}" srcOrd="1" destOrd="0" presId="urn:microsoft.com/office/officeart/2005/8/layout/hList7#1"/>
    <dgm:cxn modelId="{31C01FF2-0CE1-47F9-9E31-8A69B6F80CDB}" type="presOf" srcId="{9894CFA8-DC17-48AF-9774-E58AE93D0E95}" destId="{CD48174E-8519-443D-A976-E7D86D88CD5C}" srcOrd="1" destOrd="0" presId="urn:microsoft.com/office/officeart/2005/8/layout/hList7#1"/>
    <dgm:cxn modelId="{1409AC25-65DD-47E4-8F37-42AF72A6811E}" srcId="{992D25CC-F816-47DE-82A9-219D62B5A774}" destId="{9894CFA8-DC17-48AF-9774-E58AE93D0E95}" srcOrd="0" destOrd="0" parTransId="{BB874B90-2FB5-4DDE-882A-39C761C6A493}" sibTransId="{9510D244-DF7A-42AE-97EB-124B49530B00}"/>
    <dgm:cxn modelId="{70D90203-47C7-45D2-B77E-73419E5B8D92}" type="presParOf" srcId="{B257548E-B74E-4430-A64F-42E14BB5D3EC}" destId="{118EB360-6B57-46A2-9CC6-F05769F6259C}" srcOrd="0" destOrd="0" presId="urn:microsoft.com/office/officeart/2005/8/layout/hList7#1"/>
    <dgm:cxn modelId="{70EE8CD4-F5A4-416A-8823-137F92B657F6}" type="presParOf" srcId="{B257548E-B74E-4430-A64F-42E14BB5D3EC}" destId="{0F869A07-7DCD-411E-821E-D0EDDEDA493C}" srcOrd="1" destOrd="0" presId="urn:microsoft.com/office/officeart/2005/8/layout/hList7#1"/>
    <dgm:cxn modelId="{704770B3-46F9-4768-9457-99C27203BD29}" type="presParOf" srcId="{0F869A07-7DCD-411E-821E-D0EDDEDA493C}" destId="{7BE32295-BA56-4FEB-981F-3D1D82B70FBE}" srcOrd="0" destOrd="0" presId="urn:microsoft.com/office/officeart/2005/8/layout/hList7#1"/>
    <dgm:cxn modelId="{C2471E96-DD87-4D8D-8351-1DFB4B429406}" type="presParOf" srcId="{7BE32295-BA56-4FEB-981F-3D1D82B70FBE}" destId="{FA390CEE-8E78-459F-89BC-C7707A1A2612}" srcOrd="0" destOrd="0" presId="urn:microsoft.com/office/officeart/2005/8/layout/hList7#1"/>
    <dgm:cxn modelId="{1E476CF1-EF4C-45E1-BE73-FCF558759C70}" type="presParOf" srcId="{7BE32295-BA56-4FEB-981F-3D1D82B70FBE}" destId="{CD48174E-8519-443D-A976-E7D86D88CD5C}" srcOrd="1" destOrd="0" presId="urn:microsoft.com/office/officeart/2005/8/layout/hList7#1"/>
    <dgm:cxn modelId="{20BD8D33-0F08-456B-AEFD-ECABEF62B5D1}" type="presParOf" srcId="{7BE32295-BA56-4FEB-981F-3D1D82B70FBE}" destId="{00CF9D2E-9067-4E65-825F-1EC8BC8F3D63}" srcOrd="2" destOrd="0" presId="urn:microsoft.com/office/officeart/2005/8/layout/hList7#1"/>
    <dgm:cxn modelId="{FEEBECC6-9496-4A8E-A244-D71A6F21D131}" type="presParOf" srcId="{7BE32295-BA56-4FEB-981F-3D1D82B70FBE}" destId="{B3B0206C-3FF9-40BB-AB17-ADD0678D0B19}" srcOrd="3" destOrd="0" presId="urn:microsoft.com/office/officeart/2005/8/layout/hList7#1"/>
    <dgm:cxn modelId="{96662611-2911-44A1-B6B2-A3B713780BC4}" type="presParOf" srcId="{0F869A07-7DCD-411E-821E-D0EDDEDA493C}" destId="{881DCF5F-EDDB-4755-A61A-AC3FE489D4B7}" srcOrd="1" destOrd="0" presId="urn:microsoft.com/office/officeart/2005/8/layout/hList7#1"/>
    <dgm:cxn modelId="{B87663A5-C754-42EC-8AB5-33E79FF796DB}" type="presParOf" srcId="{0F869A07-7DCD-411E-821E-D0EDDEDA493C}" destId="{762C0D1A-7CAF-4524-88E0-D0318AE01064}" srcOrd="2" destOrd="0" presId="urn:microsoft.com/office/officeart/2005/8/layout/hList7#1"/>
    <dgm:cxn modelId="{2D489323-AF95-4D8F-9CE3-72ADFC98C16F}" type="presParOf" srcId="{762C0D1A-7CAF-4524-88E0-D0318AE01064}" destId="{1E9FAF8E-B45B-41C2-99D1-D3502547DD75}" srcOrd="0" destOrd="0" presId="urn:microsoft.com/office/officeart/2005/8/layout/hList7#1"/>
    <dgm:cxn modelId="{A38DD543-132E-4942-98F7-A3562CCFE94F}" type="presParOf" srcId="{762C0D1A-7CAF-4524-88E0-D0318AE01064}" destId="{37C06C51-A987-4778-AEAB-E455FA0FB3F9}" srcOrd="1" destOrd="0" presId="urn:microsoft.com/office/officeart/2005/8/layout/hList7#1"/>
    <dgm:cxn modelId="{E9802899-2924-47D0-8E2C-7CD002F9B51A}" type="presParOf" srcId="{762C0D1A-7CAF-4524-88E0-D0318AE01064}" destId="{0D738A15-850E-408D-8F06-1482A0E48BAC}" srcOrd="2" destOrd="0" presId="urn:microsoft.com/office/officeart/2005/8/layout/hList7#1"/>
    <dgm:cxn modelId="{7A5DCB13-C7E1-43AE-BA26-84BAE34433D9}" type="presParOf" srcId="{762C0D1A-7CAF-4524-88E0-D0318AE01064}" destId="{53F85AAC-06A4-4A59-84CA-26F623D796B0}" srcOrd="3" destOrd="0" presId="urn:microsoft.com/office/officeart/2005/8/layout/hList7#1"/>
    <dgm:cxn modelId="{6A251CF9-3780-4A91-A4CA-9BE0389D5DED}" type="presParOf" srcId="{0F869A07-7DCD-411E-821E-D0EDDEDA493C}" destId="{B8D961B4-F59E-4D92-9790-363370D387A3}" srcOrd="3" destOrd="0" presId="urn:microsoft.com/office/officeart/2005/8/layout/hList7#1"/>
    <dgm:cxn modelId="{133082A9-5A7B-49E7-AE23-420B96F2A57F}" type="presParOf" srcId="{0F869A07-7DCD-411E-821E-D0EDDEDA493C}" destId="{0EC1BCC2-B3AF-4D54-AD27-7D2A6E597DE6}" srcOrd="4" destOrd="0" presId="urn:microsoft.com/office/officeart/2005/8/layout/hList7#1"/>
    <dgm:cxn modelId="{6FAEB578-BB9D-48B5-AA9C-0DCA62B9C42D}" type="presParOf" srcId="{0EC1BCC2-B3AF-4D54-AD27-7D2A6E597DE6}" destId="{96CF6C25-B483-4E00-BBD5-F5770A22DA21}" srcOrd="0" destOrd="0" presId="urn:microsoft.com/office/officeart/2005/8/layout/hList7#1"/>
    <dgm:cxn modelId="{5A0AFC7B-BDA4-4428-A64E-E52A7FE3D3B6}" type="presParOf" srcId="{0EC1BCC2-B3AF-4D54-AD27-7D2A6E597DE6}" destId="{82984592-1588-4DE4-AC9B-006E394BFEFF}" srcOrd="1" destOrd="0" presId="urn:microsoft.com/office/officeart/2005/8/layout/hList7#1"/>
    <dgm:cxn modelId="{D7CDB728-E5AA-4810-B7C6-324F8B40B359}" type="presParOf" srcId="{0EC1BCC2-B3AF-4D54-AD27-7D2A6E597DE6}" destId="{7D07DFD2-711A-4251-8341-7D8EB3461B67}" srcOrd="2" destOrd="0" presId="urn:microsoft.com/office/officeart/2005/8/layout/hList7#1"/>
    <dgm:cxn modelId="{056B6180-D628-4A5C-BA35-25B602DDEA18}" type="presParOf" srcId="{0EC1BCC2-B3AF-4D54-AD27-7D2A6E597DE6}" destId="{587651CB-2878-4552-A17B-1658B252085D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078214-C7C4-4C7A-8CCB-701EDB37D736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2E8B8-B497-4D8B-AB7E-24F467019060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Нормативно-правовые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89BED31-8582-4819-BA49-0B5B2FC263FC}" type="parTrans" cxnId="{B4609D27-34D4-43E2-A2F9-789F39C7FAF5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A3AECFAC-7F57-490B-A7EC-830EBC4D7A2C}" type="sibTrans" cxnId="{B4609D27-34D4-43E2-A2F9-789F39C7FAF5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4CF1954E-CE43-44E8-BB87-491BFF001F2E}">
      <dgm:prSet phldrT="[Текст]" custT="1"/>
      <dgm:spPr/>
      <dgm:t>
        <a:bodyPr/>
        <a:lstStyle/>
        <a:p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определяют задачи по обеспечению образовательного процесса необходимой и активной правовой базой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3166BBDE-9B1D-4BB2-AA89-41F4A8D652DD}" type="parTrans" cxnId="{1250C5EE-1BCC-4079-ADED-820B8A529287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23AA9700-BA89-40DB-86B3-5B8FA638FBA1}" type="sibTrans" cxnId="{1250C5EE-1BCC-4079-ADED-820B8A529287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1BF5507C-760F-4BAF-B5DC-C5A8D8B50523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Кадровые 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D59B508-8D5A-42F3-9370-FD6E6B51715F}" type="parTrans" cxnId="{834D8E10-3150-41C4-AEE6-09285B32B83B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FAC09917-5A33-496C-843F-B2ED8297D57C}" type="sibTrans" cxnId="{834D8E10-3150-41C4-AEE6-09285B32B83B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1B1665E3-E235-4A63-AD11-AE4E16D7E191}">
      <dgm:prSet phldrT="[Текст]" custT="1"/>
      <dgm:spPr/>
      <dgm:t>
        <a:bodyPr/>
        <a:lstStyle/>
        <a:p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реализует задачи направлений работы с педагогическим и техническим персоналом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A3C4C0DE-D0AB-4BDE-9557-5AF1E5F5791A}" type="parTrans" cxnId="{9D4183C7-4C7E-422C-AA19-57AAE6D4FA11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81BC5593-16BB-4196-8890-B7C5A0F759A5}" type="sibTrans" cxnId="{9D4183C7-4C7E-422C-AA19-57AAE6D4FA11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B1919550-B91C-4096-8B56-20B241917214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Мотивационные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8FA0F6D-EBE9-47B8-8DC4-1411349B1525}" type="parTrans" cxnId="{FFF1D79E-8FF3-41AC-8DF5-7B991D2C2CA1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34B26836-9698-41C2-9F7B-3566B6D7C3C8}" type="sibTrans" cxnId="{FFF1D79E-8FF3-41AC-8DF5-7B991D2C2CA1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7E769E6E-0BD4-4CA4-A372-F47E8DCA2AA9}">
      <dgm:prSet phldrT="[Текст]" custT="1"/>
      <dgm:spPr/>
      <dgm:t>
        <a:bodyPr/>
        <a:lstStyle/>
        <a:p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определяет направление деятельности по формированию установок в педагогических коллективах учреждений образования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4E25E305-D0D2-4FB4-BC38-47F2D700D860}" type="parTrans" cxnId="{F55035FF-570C-498B-92D2-23194B25729F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05894BAD-7B64-422C-A9DC-23EA9F856B48}" type="sibTrans" cxnId="{F55035FF-570C-498B-92D2-23194B25729F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BF811F15-C276-4952-8325-510F802C4006}">
      <dgm:prSet phldrT="[Текст]"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Технологическая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CD5BB89-FA72-468C-B180-1371EE7EB98A}" type="parTrans" cxnId="{CEB13F8F-268B-4935-8885-1B5E7686DDD3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7AC13FF3-EA43-487D-BFA8-32EAA44C03A9}" type="sibTrans" cxnId="{CEB13F8F-268B-4935-8885-1B5E7686DDD3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F8BCDF4B-DD26-4E9D-927C-7935B71EAAF1}">
      <dgm:prSet custT="1"/>
      <dgm:spPr/>
      <dgm:t>
        <a:bodyPr/>
        <a:lstStyle/>
        <a:p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решают технологический (дидактический и методический) комплекс проблем по данной теме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96C22505-5E4F-4795-A036-AAA124551587}" type="parTrans" cxnId="{4E24725E-7028-4BC3-A4A1-D62DEEB58AA3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D05F0C85-8252-4A7D-A046-1B7D72FDBB20}" type="sibTrans" cxnId="{4E24725E-7028-4BC3-A4A1-D62DEEB58AA3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A054F20B-E378-45B1-9C66-9F1DC1E51C8E}">
      <dgm:prSet custT="1"/>
      <dgm:spPr/>
      <dgm:t>
        <a:bodyPr/>
        <a:lstStyle/>
        <a:p>
          <a:r>
            <a:rPr lang="ru-RU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Организационные</a:t>
          </a:r>
          <a:endParaRPr lang="ru-RU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EB358BB-8977-49E2-9853-C3DCF5E6AEF9}" type="parTrans" cxnId="{393AD799-7BE6-429B-A672-938F07526A68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19D169A6-80F7-4C35-B214-868C6A02DEF6}" type="sibTrans" cxnId="{393AD799-7BE6-429B-A672-938F07526A68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625A1841-9F97-4902-A2A2-5F40268EC66C}">
      <dgm:prSet custT="1"/>
      <dgm:spPr/>
      <dgm:t>
        <a:bodyPr/>
        <a:lstStyle/>
        <a:p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создают систему управленческих действий в рамках управленческого цикла по данной теме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40A20ED4-FB06-4C29-9C1E-0BB1D6CF24DA}" type="parTrans" cxnId="{7FDE0813-DC1E-4CC8-B0F5-D5C4D303042C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0477BEDD-1E85-4342-A731-DD27A5F82321}" type="sibTrans" cxnId="{7FDE0813-DC1E-4CC8-B0F5-D5C4D303042C}">
      <dgm:prSet/>
      <dgm:spPr/>
      <dgm:t>
        <a:bodyPr/>
        <a:lstStyle/>
        <a:p>
          <a:endParaRPr lang="ru-RU" sz="1700" b="1">
            <a:latin typeface="Times New Roman" pitchFamily="18" charset="0"/>
            <a:cs typeface="Times New Roman" pitchFamily="18" charset="0"/>
          </a:endParaRPr>
        </a:p>
      </dgm:t>
    </dgm:pt>
    <dgm:pt modelId="{E364AF16-0D37-4CA0-80A7-0B6CEACAA286}" type="pres">
      <dgm:prSet presAssocID="{A2078214-C7C4-4C7A-8CCB-701EDB37D7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583B1C7-E4AF-4944-BD7C-85EFCDD837D1}" type="pres">
      <dgm:prSet presAssocID="{9622E8B8-B497-4D8B-AB7E-24F467019060}" presName="linNode" presStyleCnt="0"/>
      <dgm:spPr/>
    </dgm:pt>
    <dgm:pt modelId="{4BFE700C-D7D2-430E-BF52-AC9B046BD573}" type="pres">
      <dgm:prSet presAssocID="{9622E8B8-B497-4D8B-AB7E-24F467019060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CD42C4-AD8D-4334-A5AA-1B94DE772D43}" type="pres">
      <dgm:prSet presAssocID="{9622E8B8-B497-4D8B-AB7E-24F467019060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4187B-3387-428C-9FAE-08B3EBAED6EC}" type="pres">
      <dgm:prSet presAssocID="{A3AECFAC-7F57-490B-A7EC-830EBC4D7A2C}" presName="spacing" presStyleCnt="0"/>
      <dgm:spPr/>
    </dgm:pt>
    <dgm:pt modelId="{48C7D6BE-2C9B-4837-A7E9-A72F50B48B16}" type="pres">
      <dgm:prSet presAssocID="{1BF5507C-760F-4BAF-B5DC-C5A8D8B50523}" presName="linNode" presStyleCnt="0"/>
      <dgm:spPr/>
    </dgm:pt>
    <dgm:pt modelId="{C2C13DFB-B57A-4EF5-8EF2-DD152F30FD90}" type="pres">
      <dgm:prSet presAssocID="{1BF5507C-760F-4BAF-B5DC-C5A8D8B50523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75392-D8BF-44B8-B1CA-842A8643BFF8}" type="pres">
      <dgm:prSet presAssocID="{1BF5507C-760F-4BAF-B5DC-C5A8D8B50523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20155-550E-4710-B081-004AA0585767}" type="pres">
      <dgm:prSet presAssocID="{FAC09917-5A33-496C-843F-B2ED8297D57C}" presName="spacing" presStyleCnt="0"/>
      <dgm:spPr/>
    </dgm:pt>
    <dgm:pt modelId="{46B73B76-2A4D-4A8A-9182-3FB4F95E4999}" type="pres">
      <dgm:prSet presAssocID="{B1919550-B91C-4096-8B56-20B241917214}" presName="linNode" presStyleCnt="0"/>
      <dgm:spPr/>
    </dgm:pt>
    <dgm:pt modelId="{FA427266-0DD3-4DF3-94C5-DAD69CB03C13}" type="pres">
      <dgm:prSet presAssocID="{B1919550-B91C-4096-8B56-20B241917214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5C7CC-22AC-49DF-AEED-9CC01D9E7FBD}" type="pres">
      <dgm:prSet presAssocID="{B1919550-B91C-4096-8B56-20B241917214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707A4-C801-4EC5-8F7A-2690A64F1159}" type="pres">
      <dgm:prSet presAssocID="{34B26836-9698-41C2-9F7B-3566B6D7C3C8}" presName="spacing" presStyleCnt="0"/>
      <dgm:spPr/>
    </dgm:pt>
    <dgm:pt modelId="{7E0B29DF-1E5B-4D5B-82A1-F5F3A970001A}" type="pres">
      <dgm:prSet presAssocID="{BF811F15-C276-4952-8325-510F802C4006}" presName="linNode" presStyleCnt="0"/>
      <dgm:spPr/>
    </dgm:pt>
    <dgm:pt modelId="{BFEA09A9-3463-483E-91BE-DD6F8C5D7892}" type="pres">
      <dgm:prSet presAssocID="{BF811F15-C276-4952-8325-510F802C4006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05229-3A8A-44B7-AC75-31B0A915476D}" type="pres">
      <dgm:prSet presAssocID="{BF811F15-C276-4952-8325-510F802C4006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826B2-4FCB-4AA0-963E-B59BD9B2DC94}" type="pres">
      <dgm:prSet presAssocID="{7AC13FF3-EA43-487D-BFA8-32EAA44C03A9}" presName="spacing" presStyleCnt="0"/>
      <dgm:spPr/>
    </dgm:pt>
    <dgm:pt modelId="{E05626B9-A371-4BED-9776-4C45E023FCA4}" type="pres">
      <dgm:prSet presAssocID="{A054F20B-E378-45B1-9C66-9F1DC1E51C8E}" presName="linNode" presStyleCnt="0"/>
      <dgm:spPr/>
    </dgm:pt>
    <dgm:pt modelId="{286E1D4A-D125-4ADF-BFBB-2B04C03F1647}" type="pres">
      <dgm:prSet presAssocID="{A054F20B-E378-45B1-9C66-9F1DC1E51C8E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001ED-64DD-4807-A3D6-00D1795EDD8E}" type="pres">
      <dgm:prSet presAssocID="{A054F20B-E378-45B1-9C66-9F1DC1E51C8E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609D27-34D4-43E2-A2F9-789F39C7FAF5}" srcId="{A2078214-C7C4-4C7A-8CCB-701EDB37D736}" destId="{9622E8B8-B497-4D8B-AB7E-24F467019060}" srcOrd="0" destOrd="0" parTransId="{D89BED31-8582-4819-BA49-0B5B2FC263FC}" sibTransId="{A3AECFAC-7F57-490B-A7EC-830EBC4D7A2C}"/>
    <dgm:cxn modelId="{7FDE0813-DC1E-4CC8-B0F5-D5C4D303042C}" srcId="{A054F20B-E378-45B1-9C66-9F1DC1E51C8E}" destId="{625A1841-9F97-4902-A2A2-5F40268EC66C}" srcOrd="0" destOrd="0" parTransId="{40A20ED4-FB06-4C29-9C1E-0BB1D6CF24DA}" sibTransId="{0477BEDD-1E85-4342-A731-DD27A5F82321}"/>
    <dgm:cxn modelId="{1AE9C011-615D-4F5A-A223-EA2446147490}" type="presOf" srcId="{A054F20B-E378-45B1-9C66-9F1DC1E51C8E}" destId="{286E1D4A-D125-4ADF-BFBB-2B04C03F1647}" srcOrd="0" destOrd="0" presId="urn:microsoft.com/office/officeart/2005/8/layout/vList6"/>
    <dgm:cxn modelId="{3C899E2E-B730-44B9-BA35-D9697AC4A38A}" type="presOf" srcId="{7E769E6E-0BD4-4CA4-A372-F47E8DCA2AA9}" destId="{1695C7CC-22AC-49DF-AEED-9CC01D9E7FBD}" srcOrd="0" destOrd="0" presId="urn:microsoft.com/office/officeart/2005/8/layout/vList6"/>
    <dgm:cxn modelId="{F55035FF-570C-498B-92D2-23194B25729F}" srcId="{B1919550-B91C-4096-8B56-20B241917214}" destId="{7E769E6E-0BD4-4CA4-A372-F47E8DCA2AA9}" srcOrd="0" destOrd="0" parTransId="{4E25E305-D0D2-4FB4-BC38-47F2D700D860}" sibTransId="{05894BAD-7B64-422C-A9DC-23EA9F856B48}"/>
    <dgm:cxn modelId="{393AD799-7BE6-429B-A672-938F07526A68}" srcId="{A2078214-C7C4-4C7A-8CCB-701EDB37D736}" destId="{A054F20B-E378-45B1-9C66-9F1DC1E51C8E}" srcOrd="4" destOrd="0" parTransId="{3EB358BB-8977-49E2-9853-C3DCF5E6AEF9}" sibTransId="{19D169A6-80F7-4C35-B214-868C6A02DEF6}"/>
    <dgm:cxn modelId="{A7B4618A-2F0E-46DB-9C1E-1BC5D95D3645}" type="presOf" srcId="{1BF5507C-760F-4BAF-B5DC-C5A8D8B50523}" destId="{C2C13DFB-B57A-4EF5-8EF2-DD152F30FD90}" srcOrd="0" destOrd="0" presId="urn:microsoft.com/office/officeart/2005/8/layout/vList6"/>
    <dgm:cxn modelId="{9D4183C7-4C7E-422C-AA19-57AAE6D4FA11}" srcId="{1BF5507C-760F-4BAF-B5DC-C5A8D8B50523}" destId="{1B1665E3-E235-4A63-AD11-AE4E16D7E191}" srcOrd="0" destOrd="0" parTransId="{A3C4C0DE-D0AB-4BDE-9557-5AF1E5F5791A}" sibTransId="{81BC5593-16BB-4196-8890-B7C5A0F759A5}"/>
    <dgm:cxn modelId="{1250C5EE-1BCC-4079-ADED-820B8A529287}" srcId="{9622E8B8-B497-4D8B-AB7E-24F467019060}" destId="{4CF1954E-CE43-44E8-BB87-491BFF001F2E}" srcOrd="0" destOrd="0" parTransId="{3166BBDE-9B1D-4BB2-AA89-41F4A8D652DD}" sibTransId="{23AA9700-BA89-40DB-86B3-5B8FA638FBA1}"/>
    <dgm:cxn modelId="{A11FA230-3ABC-4E79-B941-C0CEF31793CC}" type="presOf" srcId="{BF811F15-C276-4952-8325-510F802C4006}" destId="{BFEA09A9-3463-483E-91BE-DD6F8C5D7892}" srcOrd="0" destOrd="0" presId="urn:microsoft.com/office/officeart/2005/8/layout/vList6"/>
    <dgm:cxn modelId="{CEB13F8F-268B-4935-8885-1B5E7686DDD3}" srcId="{A2078214-C7C4-4C7A-8CCB-701EDB37D736}" destId="{BF811F15-C276-4952-8325-510F802C4006}" srcOrd="3" destOrd="0" parTransId="{6CD5BB89-FA72-468C-B180-1371EE7EB98A}" sibTransId="{7AC13FF3-EA43-487D-BFA8-32EAA44C03A9}"/>
    <dgm:cxn modelId="{C8B05539-5DC8-4267-958E-65B0070F26A0}" type="presOf" srcId="{A2078214-C7C4-4C7A-8CCB-701EDB37D736}" destId="{E364AF16-0D37-4CA0-80A7-0B6CEACAA286}" srcOrd="0" destOrd="0" presId="urn:microsoft.com/office/officeart/2005/8/layout/vList6"/>
    <dgm:cxn modelId="{84F88C42-F51F-4F5E-9549-16901D81048A}" type="presOf" srcId="{9622E8B8-B497-4D8B-AB7E-24F467019060}" destId="{4BFE700C-D7D2-430E-BF52-AC9B046BD573}" srcOrd="0" destOrd="0" presId="urn:microsoft.com/office/officeart/2005/8/layout/vList6"/>
    <dgm:cxn modelId="{834D8E10-3150-41C4-AEE6-09285B32B83B}" srcId="{A2078214-C7C4-4C7A-8CCB-701EDB37D736}" destId="{1BF5507C-760F-4BAF-B5DC-C5A8D8B50523}" srcOrd="1" destOrd="0" parTransId="{5D59B508-8D5A-42F3-9370-FD6E6B51715F}" sibTransId="{FAC09917-5A33-496C-843F-B2ED8297D57C}"/>
    <dgm:cxn modelId="{FFF1D79E-8FF3-41AC-8DF5-7B991D2C2CA1}" srcId="{A2078214-C7C4-4C7A-8CCB-701EDB37D736}" destId="{B1919550-B91C-4096-8B56-20B241917214}" srcOrd="2" destOrd="0" parTransId="{08FA0F6D-EBE9-47B8-8DC4-1411349B1525}" sibTransId="{34B26836-9698-41C2-9F7B-3566B6D7C3C8}"/>
    <dgm:cxn modelId="{80AFC8C2-8868-4916-88DD-A67FE476FF1B}" type="presOf" srcId="{4CF1954E-CE43-44E8-BB87-491BFF001F2E}" destId="{D9CD42C4-AD8D-4334-A5AA-1B94DE772D43}" srcOrd="0" destOrd="0" presId="urn:microsoft.com/office/officeart/2005/8/layout/vList6"/>
    <dgm:cxn modelId="{4E24725E-7028-4BC3-A4A1-D62DEEB58AA3}" srcId="{BF811F15-C276-4952-8325-510F802C4006}" destId="{F8BCDF4B-DD26-4E9D-927C-7935B71EAAF1}" srcOrd="0" destOrd="0" parTransId="{96C22505-5E4F-4795-A036-AAA124551587}" sibTransId="{D05F0C85-8252-4A7D-A046-1B7D72FDBB20}"/>
    <dgm:cxn modelId="{642C4E80-1DD2-48F6-81D6-0E5FFBA2763D}" type="presOf" srcId="{B1919550-B91C-4096-8B56-20B241917214}" destId="{FA427266-0DD3-4DF3-94C5-DAD69CB03C13}" srcOrd="0" destOrd="0" presId="urn:microsoft.com/office/officeart/2005/8/layout/vList6"/>
    <dgm:cxn modelId="{A445F9C3-E7D8-48C3-A3FB-ED9DDC489239}" type="presOf" srcId="{F8BCDF4B-DD26-4E9D-927C-7935B71EAAF1}" destId="{2A105229-3A8A-44B7-AC75-31B0A915476D}" srcOrd="0" destOrd="0" presId="urn:microsoft.com/office/officeart/2005/8/layout/vList6"/>
    <dgm:cxn modelId="{12580A41-1FFF-4469-A7BA-B6A008C1821D}" type="presOf" srcId="{1B1665E3-E235-4A63-AD11-AE4E16D7E191}" destId="{FCF75392-D8BF-44B8-B1CA-842A8643BFF8}" srcOrd="0" destOrd="0" presId="urn:microsoft.com/office/officeart/2005/8/layout/vList6"/>
    <dgm:cxn modelId="{2C0C8433-A810-4EA1-A136-134D52A70236}" type="presOf" srcId="{625A1841-9F97-4902-A2A2-5F40268EC66C}" destId="{7F2001ED-64DD-4807-A3D6-00D1795EDD8E}" srcOrd="0" destOrd="0" presId="urn:microsoft.com/office/officeart/2005/8/layout/vList6"/>
    <dgm:cxn modelId="{51A6C8B0-4D69-45F3-9270-11C0A44C4D5D}" type="presParOf" srcId="{E364AF16-0D37-4CA0-80A7-0B6CEACAA286}" destId="{8583B1C7-E4AF-4944-BD7C-85EFCDD837D1}" srcOrd="0" destOrd="0" presId="urn:microsoft.com/office/officeart/2005/8/layout/vList6"/>
    <dgm:cxn modelId="{556D6330-57CD-4FDA-AE59-FAC6014F939A}" type="presParOf" srcId="{8583B1C7-E4AF-4944-BD7C-85EFCDD837D1}" destId="{4BFE700C-D7D2-430E-BF52-AC9B046BD573}" srcOrd="0" destOrd="0" presId="urn:microsoft.com/office/officeart/2005/8/layout/vList6"/>
    <dgm:cxn modelId="{867F260A-7A07-4BB1-A4BF-D8C5563D2ABB}" type="presParOf" srcId="{8583B1C7-E4AF-4944-BD7C-85EFCDD837D1}" destId="{D9CD42C4-AD8D-4334-A5AA-1B94DE772D43}" srcOrd="1" destOrd="0" presId="urn:microsoft.com/office/officeart/2005/8/layout/vList6"/>
    <dgm:cxn modelId="{49A9FCCB-1D21-42F8-B391-5559E79F8AEA}" type="presParOf" srcId="{E364AF16-0D37-4CA0-80A7-0B6CEACAA286}" destId="{7E14187B-3387-428C-9FAE-08B3EBAED6EC}" srcOrd="1" destOrd="0" presId="urn:microsoft.com/office/officeart/2005/8/layout/vList6"/>
    <dgm:cxn modelId="{89B784B1-EADF-4C80-983A-53D35CF5BFEB}" type="presParOf" srcId="{E364AF16-0D37-4CA0-80A7-0B6CEACAA286}" destId="{48C7D6BE-2C9B-4837-A7E9-A72F50B48B16}" srcOrd="2" destOrd="0" presId="urn:microsoft.com/office/officeart/2005/8/layout/vList6"/>
    <dgm:cxn modelId="{CE6E9998-D093-4C91-BF28-57290923C595}" type="presParOf" srcId="{48C7D6BE-2C9B-4837-A7E9-A72F50B48B16}" destId="{C2C13DFB-B57A-4EF5-8EF2-DD152F30FD90}" srcOrd="0" destOrd="0" presId="urn:microsoft.com/office/officeart/2005/8/layout/vList6"/>
    <dgm:cxn modelId="{2BDA2E1A-953B-47ED-ADDC-1F9ADCFDD530}" type="presParOf" srcId="{48C7D6BE-2C9B-4837-A7E9-A72F50B48B16}" destId="{FCF75392-D8BF-44B8-B1CA-842A8643BFF8}" srcOrd="1" destOrd="0" presId="urn:microsoft.com/office/officeart/2005/8/layout/vList6"/>
    <dgm:cxn modelId="{0613C67B-C9DA-4C3A-B4F0-82DF806652F2}" type="presParOf" srcId="{E364AF16-0D37-4CA0-80A7-0B6CEACAA286}" destId="{71820155-550E-4710-B081-004AA0585767}" srcOrd="3" destOrd="0" presId="urn:microsoft.com/office/officeart/2005/8/layout/vList6"/>
    <dgm:cxn modelId="{A04FC6E1-E731-44DC-AE26-1F430E9AAD72}" type="presParOf" srcId="{E364AF16-0D37-4CA0-80A7-0B6CEACAA286}" destId="{46B73B76-2A4D-4A8A-9182-3FB4F95E4999}" srcOrd="4" destOrd="0" presId="urn:microsoft.com/office/officeart/2005/8/layout/vList6"/>
    <dgm:cxn modelId="{32CE7D82-2C74-4F5C-85A4-5A4B4CDA774B}" type="presParOf" srcId="{46B73B76-2A4D-4A8A-9182-3FB4F95E4999}" destId="{FA427266-0DD3-4DF3-94C5-DAD69CB03C13}" srcOrd="0" destOrd="0" presId="urn:microsoft.com/office/officeart/2005/8/layout/vList6"/>
    <dgm:cxn modelId="{87B439CD-192E-48CE-AF1D-94AC9A28F13B}" type="presParOf" srcId="{46B73B76-2A4D-4A8A-9182-3FB4F95E4999}" destId="{1695C7CC-22AC-49DF-AEED-9CC01D9E7FBD}" srcOrd="1" destOrd="0" presId="urn:microsoft.com/office/officeart/2005/8/layout/vList6"/>
    <dgm:cxn modelId="{CB293A80-B887-4FFB-AA0F-1D5F2AAE6920}" type="presParOf" srcId="{E364AF16-0D37-4CA0-80A7-0B6CEACAA286}" destId="{36A707A4-C801-4EC5-8F7A-2690A64F1159}" srcOrd="5" destOrd="0" presId="urn:microsoft.com/office/officeart/2005/8/layout/vList6"/>
    <dgm:cxn modelId="{EE58B393-40BB-43E6-B491-D2BE7E4A59A8}" type="presParOf" srcId="{E364AF16-0D37-4CA0-80A7-0B6CEACAA286}" destId="{7E0B29DF-1E5B-4D5B-82A1-F5F3A970001A}" srcOrd="6" destOrd="0" presId="urn:microsoft.com/office/officeart/2005/8/layout/vList6"/>
    <dgm:cxn modelId="{8E23809F-7C47-4848-8937-1BD0B8DBC1A9}" type="presParOf" srcId="{7E0B29DF-1E5B-4D5B-82A1-F5F3A970001A}" destId="{BFEA09A9-3463-483E-91BE-DD6F8C5D7892}" srcOrd="0" destOrd="0" presId="urn:microsoft.com/office/officeart/2005/8/layout/vList6"/>
    <dgm:cxn modelId="{2CBEFD50-300D-4103-AC6D-7F6F0A5F7119}" type="presParOf" srcId="{7E0B29DF-1E5B-4D5B-82A1-F5F3A970001A}" destId="{2A105229-3A8A-44B7-AC75-31B0A915476D}" srcOrd="1" destOrd="0" presId="urn:microsoft.com/office/officeart/2005/8/layout/vList6"/>
    <dgm:cxn modelId="{DDC9062B-7D18-49DF-8DB6-B8367ABBCB5D}" type="presParOf" srcId="{E364AF16-0D37-4CA0-80A7-0B6CEACAA286}" destId="{09D826B2-4FCB-4AA0-963E-B59BD9B2DC94}" srcOrd="7" destOrd="0" presId="urn:microsoft.com/office/officeart/2005/8/layout/vList6"/>
    <dgm:cxn modelId="{0EA170EF-16F2-437A-BA60-3D4F79DBB27D}" type="presParOf" srcId="{E364AF16-0D37-4CA0-80A7-0B6CEACAA286}" destId="{E05626B9-A371-4BED-9776-4C45E023FCA4}" srcOrd="8" destOrd="0" presId="urn:microsoft.com/office/officeart/2005/8/layout/vList6"/>
    <dgm:cxn modelId="{A2415EA6-3150-40D4-A344-FF8713C052A7}" type="presParOf" srcId="{E05626B9-A371-4BED-9776-4C45E023FCA4}" destId="{286E1D4A-D125-4ADF-BFBB-2B04C03F1647}" srcOrd="0" destOrd="0" presId="urn:microsoft.com/office/officeart/2005/8/layout/vList6"/>
    <dgm:cxn modelId="{EF3FFA87-5A8E-4ED2-9524-6F7302E47840}" type="presParOf" srcId="{E05626B9-A371-4BED-9776-4C45E023FCA4}" destId="{7F2001ED-64DD-4807-A3D6-00D1795EDD8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239DAF-34A7-4647-8106-522ABAD207C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B81343D-D296-4B5C-98C0-D2E22DB1B263}">
      <dgm:prSet phldrT="[Текст]" custT="1"/>
      <dgm:spPr/>
      <dgm:t>
        <a:bodyPr/>
        <a:lstStyle/>
        <a:p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Дать новые ценностные ориентиры, присвоение новых знаний педагогическим работникам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9B877BDA-A614-4EE7-964A-6BFF7B563287}" type="parTrans" cxnId="{EC8AA67D-6D62-4A7C-B467-68464BDCD49B}">
      <dgm:prSet/>
      <dgm:spPr/>
      <dgm:t>
        <a:bodyPr/>
        <a:lstStyle/>
        <a:p>
          <a:endParaRPr lang="ru-RU" b="1"/>
        </a:p>
      </dgm:t>
    </dgm:pt>
    <dgm:pt modelId="{8E8D2FFF-658F-4E80-A6DE-991672989703}" type="sibTrans" cxnId="{EC8AA67D-6D62-4A7C-B467-68464BDCD49B}">
      <dgm:prSet/>
      <dgm:spPr/>
      <dgm:t>
        <a:bodyPr/>
        <a:lstStyle/>
        <a:p>
          <a:endParaRPr lang="ru-RU" b="1"/>
        </a:p>
      </dgm:t>
    </dgm:pt>
    <dgm:pt modelId="{3736EAFD-E7D7-4437-9738-B1C18DEE89F3}">
      <dgm:prSet phldrT="[Текст]" custT="1"/>
      <dgm:spPr/>
      <dgm:t>
        <a:bodyPr/>
        <a:lstStyle/>
        <a:p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Повышение педагогической квалификации учителей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6158221D-7D3E-47C4-8137-E720B6DB86B1}" type="parTrans" cxnId="{624D5EF7-8EA2-4CBF-9EB3-16C460C8BA20}">
      <dgm:prSet/>
      <dgm:spPr/>
      <dgm:t>
        <a:bodyPr/>
        <a:lstStyle/>
        <a:p>
          <a:endParaRPr lang="ru-RU" b="1"/>
        </a:p>
      </dgm:t>
    </dgm:pt>
    <dgm:pt modelId="{8D2F6C95-BE5E-4A80-83F7-549904700763}" type="sibTrans" cxnId="{624D5EF7-8EA2-4CBF-9EB3-16C460C8BA20}">
      <dgm:prSet/>
      <dgm:spPr/>
      <dgm:t>
        <a:bodyPr/>
        <a:lstStyle/>
        <a:p>
          <a:endParaRPr lang="ru-RU" b="1"/>
        </a:p>
      </dgm:t>
    </dgm:pt>
    <dgm:pt modelId="{52B007FC-7D22-424A-9241-A58C84FD9892}">
      <dgm:prSet phldrT="[Текст]" custT="1"/>
      <dgm:spPr/>
      <dgm:t>
        <a:bodyPr/>
        <a:lstStyle/>
        <a:p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Вовлечение педагогической общественности в управление школой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2D8157DB-305B-4CFB-A5B3-5489867BEA76}" type="parTrans" cxnId="{AD1CC59F-E73F-4CD9-8D24-207B9A382A17}">
      <dgm:prSet/>
      <dgm:spPr/>
      <dgm:t>
        <a:bodyPr/>
        <a:lstStyle/>
        <a:p>
          <a:endParaRPr lang="ru-RU" b="1"/>
        </a:p>
      </dgm:t>
    </dgm:pt>
    <dgm:pt modelId="{711589B5-368D-4D96-BAD0-071452A4B8F9}" type="sibTrans" cxnId="{AD1CC59F-E73F-4CD9-8D24-207B9A382A17}">
      <dgm:prSet/>
      <dgm:spPr/>
      <dgm:t>
        <a:bodyPr/>
        <a:lstStyle/>
        <a:p>
          <a:endParaRPr lang="ru-RU" b="1"/>
        </a:p>
      </dgm:t>
    </dgm:pt>
    <dgm:pt modelId="{7B7BFC8C-EDCC-4215-855D-9FD39E4F4EDE}">
      <dgm:prSet phldrT="[Текст]" custT="1"/>
      <dgm:spPr/>
      <dgm:t>
        <a:bodyPr/>
        <a:lstStyle/>
        <a:p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Изменение содержания и функций методической службы учреждений образования и методических кабинетов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CB498335-190D-4240-A7CD-AFA51226F555}" type="parTrans" cxnId="{A9713CDF-6D09-4B1C-A303-16A4E6AD5BA2}">
      <dgm:prSet/>
      <dgm:spPr/>
      <dgm:t>
        <a:bodyPr/>
        <a:lstStyle/>
        <a:p>
          <a:endParaRPr lang="ru-RU" b="1"/>
        </a:p>
      </dgm:t>
    </dgm:pt>
    <dgm:pt modelId="{A21F34FE-BF4D-405B-8EF1-8991E7143BF4}" type="sibTrans" cxnId="{A9713CDF-6D09-4B1C-A303-16A4E6AD5BA2}">
      <dgm:prSet/>
      <dgm:spPr/>
      <dgm:t>
        <a:bodyPr/>
        <a:lstStyle/>
        <a:p>
          <a:endParaRPr lang="ru-RU" b="1"/>
        </a:p>
      </dgm:t>
    </dgm:pt>
    <dgm:pt modelId="{90A8E68E-F2EE-4A63-8B03-1081DA8FAF4C}">
      <dgm:prSet phldrT="[Текст]" custT="1"/>
      <dgm:spPr/>
      <dgm:t>
        <a:bodyPr/>
        <a:lstStyle/>
        <a:p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Обновление организационных структур методической службы, обеспечение их многообразия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366CB7B9-C8F1-4238-B431-E5D0B4F12861}" type="parTrans" cxnId="{B2EF3AAC-4776-4E84-A179-BDE11164E17C}">
      <dgm:prSet/>
      <dgm:spPr/>
      <dgm:t>
        <a:bodyPr/>
        <a:lstStyle/>
        <a:p>
          <a:endParaRPr lang="ru-RU" b="1"/>
        </a:p>
      </dgm:t>
    </dgm:pt>
    <dgm:pt modelId="{1514D637-44E6-4E53-ADA9-BC6E8D422B91}" type="sibTrans" cxnId="{B2EF3AAC-4776-4E84-A179-BDE11164E17C}">
      <dgm:prSet/>
      <dgm:spPr/>
      <dgm:t>
        <a:bodyPr/>
        <a:lstStyle/>
        <a:p>
          <a:endParaRPr lang="ru-RU" b="1"/>
        </a:p>
      </dgm:t>
    </dgm:pt>
    <dgm:pt modelId="{B318B865-3457-4BDA-9AC2-78BF7888F6BB}" type="pres">
      <dgm:prSet presAssocID="{67239DAF-34A7-4647-8106-522ABAD207CD}" presName="compositeShape" presStyleCnt="0">
        <dgm:presLayoutVars>
          <dgm:dir/>
          <dgm:resizeHandles/>
        </dgm:presLayoutVars>
      </dgm:prSet>
      <dgm:spPr/>
    </dgm:pt>
    <dgm:pt modelId="{8A3D7E33-3BD6-4D0C-8503-0B573887D02F}" type="pres">
      <dgm:prSet presAssocID="{67239DAF-34A7-4647-8106-522ABAD207CD}" presName="pyramid" presStyleLbl="node1" presStyleIdx="0" presStyleCnt="1" custScaleX="110460" custLinFactNeighborX="28182"/>
      <dgm:spPr/>
    </dgm:pt>
    <dgm:pt modelId="{92B5B1C5-4C23-4DD7-A23A-1D03E452B2B7}" type="pres">
      <dgm:prSet presAssocID="{67239DAF-34A7-4647-8106-522ABAD207CD}" presName="theList" presStyleCnt="0"/>
      <dgm:spPr/>
    </dgm:pt>
    <dgm:pt modelId="{DA64ACE0-3561-4DE1-BA90-B230DFBA4162}" type="pres">
      <dgm:prSet presAssocID="{5B81343D-D296-4B5C-98C0-D2E22DB1B263}" presName="aNode" presStyleLbl="fgAcc1" presStyleIdx="0" presStyleCnt="5" custScaleX="25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B7D5F0-4CC5-4D1F-A8AE-FC3C49F22FCE}" type="pres">
      <dgm:prSet presAssocID="{5B81343D-D296-4B5C-98C0-D2E22DB1B263}" presName="aSpace" presStyleCnt="0"/>
      <dgm:spPr/>
    </dgm:pt>
    <dgm:pt modelId="{225620FB-D13E-4758-9551-50E305E3998A}" type="pres">
      <dgm:prSet presAssocID="{3736EAFD-E7D7-4437-9738-B1C18DEE89F3}" presName="aNode" presStyleLbl="fgAcc1" presStyleIdx="1" presStyleCnt="5" custScaleX="25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D1F82-3080-4A26-AD06-AD3289217737}" type="pres">
      <dgm:prSet presAssocID="{3736EAFD-E7D7-4437-9738-B1C18DEE89F3}" presName="aSpace" presStyleCnt="0"/>
      <dgm:spPr/>
    </dgm:pt>
    <dgm:pt modelId="{21683FFE-1F99-49D7-AA15-BEEFA6D1DA5F}" type="pres">
      <dgm:prSet presAssocID="{52B007FC-7D22-424A-9241-A58C84FD9892}" presName="aNode" presStyleLbl="fgAcc1" presStyleIdx="2" presStyleCnt="5" custScaleX="25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B205F-20C6-48D7-B860-90B1D31F01C5}" type="pres">
      <dgm:prSet presAssocID="{52B007FC-7D22-424A-9241-A58C84FD9892}" presName="aSpace" presStyleCnt="0"/>
      <dgm:spPr/>
    </dgm:pt>
    <dgm:pt modelId="{6EDC865C-7F78-43E6-82D9-AD7B07C3E256}" type="pres">
      <dgm:prSet presAssocID="{7B7BFC8C-EDCC-4215-855D-9FD39E4F4EDE}" presName="aNode" presStyleLbl="fgAcc1" presStyleIdx="3" presStyleCnt="5" custScaleX="25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5297F-0DC7-49BD-84B6-6D777C6336C0}" type="pres">
      <dgm:prSet presAssocID="{7B7BFC8C-EDCC-4215-855D-9FD39E4F4EDE}" presName="aSpace" presStyleCnt="0"/>
      <dgm:spPr/>
    </dgm:pt>
    <dgm:pt modelId="{8EDD7A8C-5496-4A8F-98D5-4E8371521B32}" type="pres">
      <dgm:prSet presAssocID="{90A8E68E-F2EE-4A63-8B03-1081DA8FAF4C}" presName="aNode" presStyleLbl="fgAcc1" presStyleIdx="4" presStyleCnt="5" custScaleX="25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CEC5E-9616-413C-857A-FFDB728F4CA4}" type="pres">
      <dgm:prSet presAssocID="{90A8E68E-F2EE-4A63-8B03-1081DA8FAF4C}" presName="aSpace" presStyleCnt="0"/>
      <dgm:spPr/>
    </dgm:pt>
  </dgm:ptLst>
  <dgm:cxnLst>
    <dgm:cxn modelId="{64F7326E-88B1-4AF8-803D-AFC24E8CB1B9}" type="presOf" srcId="{90A8E68E-F2EE-4A63-8B03-1081DA8FAF4C}" destId="{8EDD7A8C-5496-4A8F-98D5-4E8371521B32}" srcOrd="0" destOrd="0" presId="urn:microsoft.com/office/officeart/2005/8/layout/pyramid2"/>
    <dgm:cxn modelId="{624D5EF7-8EA2-4CBF-9EB3-16C460C8BA20}" srcId="{67239DAF-34A7-4647-8106-522ABAD207CD}" destId="{3736EAFD-E7D7-4437-9738-B1C18DEE89F3}" srcOrd="1" destOrd="0" parTransId="{6158221D-7D3E-47C4-8137-E720B6DB86B1}" sibTransId="{8D2F6C95-BE5E-4A80-83F7-549904700763}"/>
    <dgm:cxn modelId="{613D576E-E3EE-4CC8-94A3-01ECCB62525C}" type="presOf" srcId="{3736EAFD-E7D7-4437-9738-B1C18DEE89F3}" destId="{225620FB-D13E-4758-9551-50E305E3998A}" srcOrd="0" destOrd="0" presId="urn:microsoft.com/office/officeart/2005/8/layout/pyramid2"/>
    <dgm:cxn modelId="{A9713CDF-6D09-4B1C-A303-16A4E6AD5BA2}" srcId="{67239DAF-34A7-4647-8106-522ABAD207CD}" destId="{7B7BFC8C-EDCC-4215-855D-9FD39E4F4EDE}" srcOrd="3" destOrd="0" parTransId="{CB498335-190D-4240-A7CD-AFA51226F555}" sibTransId="{A21F34FE-BF4D-405B-8EF1-8991E7143BF4}"/>
    <dgm:cxn modelId="{EC8AA67D-6D62-4A7C-B467-68464BDCD49B}" srcId="{67239DAF-34A7-4647-8106-522ABAD207CD}" destId="{5B81343D-D296-4B5C-98C0-D2E22DB1B263}" srcOrd="0" destOrd="0" parTransId="{9B877BDA-A614-4EE7-964A-6BFF7B563287}" sibTransId="{8E8D2FFF-658F-4E80-A6DE-991672989703}"/>
    <dgm:cxn modelId="{40167960-FC91-40C3-AB1F-A5461F5F752F}" type="presOf" srcId="{7B7BFC8C-EDCC-4215-855D-9FD39E4F4EDE}" destId="{6EDC865C-7F78-43E6-82D9-AD7B07C3E256}" srcOrd="0" destOrd="0" presId="urn:microsoft.com/office/officeart/2005/8/layout/pyramid2"/>
    <dgm:cxn modelId="{F9959F39-E09D-4BEB-80E3-44F993E2D855}" type="presOf" srcId="{67239DAF-34A7-4647-8106-522ABAD207CD}" destId="{B318B865-3457-4BDA-9AC2-78BF7888F6BB}" srcOrd="0" destOrd="0" presId="urn:microsoft.com/office/officeart/2005/8/layout/pyramid2"/>
    <dgm:cxn modelId="{B2EF3AAC-4776-4E84-A179-BDE11164E17C}" srcId="{67239DAF-34A7-4647-8106-522ABAD207CD}" destId="{90A8E68E-F2EE-4A63-8B03-1081DA8FAF4C}" srcOrd="4" destOrd="0" parTransId="{366CB7B9-C8F1-4238-B431-E5D0B4F12861}" sibTransId="{1514D637-44E6-4E53-ADA9-BC6E8D422B91}"/>
    <dgm:cxn modelId="{79EC56FE-F59A-4A4D-B2BE-9777D82BE294}" type="presOf" srcId="{5B81343D-D296-4B5C-98C0-D2E22DB1B263}" destId="{DA64ACE0-3561-4DE1-BA90-B230DFBA4162}" srcOrd="0" destOrd="0" presId="urn:microsoft.com/office/officeart/2005/8/layout/pyramid2"/>
    <dgm:cxn modelId="{9FB0CA62-41A1-4E14-8299-ED3D9B41C89A}" type="presOf" srcId="{52B007FC-7D22-424A-9241-A58C84FD9892}" destId="{21683FFE-1F99-49D7-AA15-BEEFA6D1DA5F}" srcOrd="0" destOrd="0" presId="urn:microsoft.com/office/officeart/2005/8/layout/pyramid2"/>
    <dgm:cxn modelId="{AD1CC59F-E73F-4CD9-8D24-207B9A382A17}" srcId="{67239DAF-34A7-4647-8106-522ABAD207CD}" destId="{52B007FC-7D22-424A-9241-A58C84FD9892}" srcOrd="2" destOrd="0" parTransId="{2D8157DB-305B-4CFB-A5B3-5489867BEA76}" sibTransId="{711589B5-368D-4D96-BAD0-071452A4B8F9}"/>
    <dgm:cxn modelId="{B4050348-5A2F-474A-B428-54F77952010C}" type="presParOf" srcId="{B318B865-3457-4BDA-9AC2-78BF7888F6BB}" destId="{8A3D7E33-3BD6-4D0C-8503-0B573887D02F}" srcOrd="0" destOrd="0" presId="urn:microsoft.com/office/officeart/2005/8/layout/pyramid2"/>
    <dgm:cxn modelId="{2ED2E059-C4A0-4672-83E8-2B053D36F783}" type="presParOf" srcId="{B318B865-3457-4BDA-9AC2-78BF7888F6BB}" destId="{92B5B1C5-4C23-4DD7-A23A-1D03E452B2B7}" srcOrd="1" destOrd="0" presId="urn:microsoft.com/office/officeart/2005/8/layout/pyramid2"/>
    <dgm:cxn modelId="{5DB34270-B90B-4F13-B69D-1402B06F74EF}" type="presParOf" srcId="{92B5B1C5-4C23-4DD7-A23A-1D03E452B2B7}" destId="{DA64ACE0-3561-4DE1-BA90-B230DFBA4162}" srcOrd="0" destOrd="0" presId="urn:microsoft.com/office/officeart/2005/8/layout/pyramid2"/>
    <dgm:cxn modelId="{AC0EA6C0-DC08-485C-9DDD-6F855356F28F}" type="presParOf" srcId="{92B5B1C5-4C23-4DD7-A23A-1D03E452B2B7}" destId="{18B7D5F0-4CC5-4D1F-A8AE-FC3C49F22FCE}" srcOrd="1" destOrd="0" presId="urn:microsoft.com/office/officeart/2005/8/layout/pyramid2"/>
    <dgm:cxn modelId="{6F838F78-7CB8-48CC-9968-9183FCB6EEA7}" type="presParOf" srcId="{92B5B1C5-4C23-4DD7-A23A-1D03E452B2B7}" destId="{225620FB-D13E-4758-9551-50E305E3998A}" srcOrd="2" destOrd="0" presId="urn:microsoft.com/office/officeart/2005/8/layout/pyramid2"/>
    <dgm:cxn modelId="{7061CBAC-5BFE-43F4-8BD2-00874511683B}" type="presParOf" srcId="{92B5B1C5-4C23-4DD7-A23A-1D03E452B2B7}" destId="{11CD1F82-3080-4A26-AD06-AD3289217737}" srcOrd="3" destOrd="0" presId="urn:microsoft.com/office/officeart/2005/8/layout/pyramid2"/>
    <dgm:cxn modelId="{767D1FD3-61B5-4A8D-B2EB-15B03247E0DC}" type="presParOf" srcId="{92B5B1C5-4C23-4DD7-A23A-1D03E452B2B7}" destId="{21683FFE-1F99-49D7-AA15-BEEFA6D1DA5F}" srcOrd="4" destOrd="0" presId="urn:microsoft.com/office/officeart/2005/8/layout/pyramid2"/>
    <dgm:cxn modelId="{38C82A7B-2F04-4DD3-BE54-38154D3177D3}" type="presParOf" srcId="{92B5B1C5-4C23-4DD7-A23A-1D03E452B2B7}" destId="{113B205F-20C6-48D7-B860-90B1D31F01C5}" srcOrd="5" destOrd="0" presId="urn:microsoft.com/office/officeart/2005/8/layout/pyramid2"/>
    <dgm:cxn modelId="{0AF0A414-FEAE-4032-ABDE-98CABAC2213C}" type="presParOf" srcId="{92B5B1C5-4C23-4DD7-A23A-1D03E452B2B7}" destId="{6EDC865C-7F78-43E6-82D9-AD7B07C3E256}" srcOrd="6" destOrd="0" presId="urn:microsoft.com/office/officeart/2005/8/layout/pyramid2"/>
    <dgm:cxn modelId="{C37DA89C-9393-41B7-B700-D331C3525374}" type="presParOf" srcId="{92B5B1C5-4C23-4DD7-A23A-1D03E452B2B7}" destId="{0FB5297F-0DC7-49BD-84B6-6D777C6336C0}" srcOrd="7" destOrd="0" presId="urn:microsoft.com/office/officeart/2005/8/layout/pyramid2"/>
    <dgm:cxn modelId="{57FBD446-10DD-4F9D-980B-9F5F5D4D246F}" type="presParOf" srcId="{92B5B1C5-4C23-4DD7-A23A-1D03E452B2B7}" destId="{8EDD7A8C-5496-4A8F-98D5-4E8371521B32}" srcOrd="8" destOrd="0" presId="urn:microsoft.com/office/officeart/2005/8/layout/pyramid2"/>
    <dgm:cxn modelId="{5C8228DB-3C7A-46CA-9880-75C4C4D62384}" type="presParOf" srcId="{92B5B1C5-4C23-4DD7-A23A-1D03E452B2B7}" destId="{2D2CEC5E-9616-413C-857A-FFDB728F4CA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28FC57-C0DC-4F41-B7AD-2E1A4C5FB71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C2E6B5-CF88-4904-94CF-F11D61AA3CDF}">
      <dgm:prSet phldrT="[Текст]" custT="1"/>
      <dgm:spPr/>
      <dgm:t>
        <a:bodyPr/>
        <a:lstStyle/>
        <a:p>
          <a:pPr algn="l"/>
          <a:r>
            <a:rPr lang="ru-RU" sz="3500" b="1" dirty="0" smtClean="0">
              <a:latin typeface="Times New Roman" pitchFamily="18" charset="0"/>
              <a:cs typeface="Times New Roman" pitchFamily="18" charset="0"/>
            </a:rPr>
            <a:t>1. Повышение педагогической квалификации учителей через</a:t>
          </a:r>
          <a:endParaRPr lang="ru-RU" sz="3500" b="1" dirty="0">
            <a:latin typeface="Times New Roman" pitchFamily="18" charset="0"/>
            <a:cs typeface="Times New Roman" pitchFamily="18" charset="0"/>
          </a:endParaRPr>
        </a:p>
      </dgm:t>
    </dgm:pt>
    <dgm:pt modelId="{C432CE5C-302E-4769-9019-015606777A6E}" type="parTrans" cxnId="{8EBA7C4C-1F26-4351-B1D8-7496122F9691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075CDCCF-9D85-4AA6-8CAB-C1B22E46D97F}" type="sibTrans" cxnId="{8EBA7C4C-1F26-4351-B1D8-7496122F9691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93541E82-A295-4853-9FAA-42672E5A1A20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методическую учебу педагогического коллектива по современным педагогическим технологиям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D67C2521-409E-467F-80D7-994E5E53F28C}" type="parTrans" cxnId="{11F9E768-9277-495E-92F8-A730F048BFA9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7AADDDA0-EF6E-43AA-978E-04D19C39C461}" type="sibTrans" cxnId="{11F9E768-9277-495E-92F8-A730F048BFA9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09B07CA5-A986-4F16-B0CE-5B02F2416E59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привлечение высококвалифицированных специалистов для работы с администрацией школы по реализации стратегии развития учреждений образования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E326DED7-E8ED-493F-8141-06D91EC4E3AD}" type="parTrans" cxnId="{4E7A1FEC-5529-484B-B081-95E628CC8CFB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A05E41FF-CAF2-44AA-AC70-38FA3EA68C35}" type="sibTrans" cxnId="{4E7A1FEC-5529-484B-B081-95E628CC8CFB}">
      <dgm:prSet/>
      <dgm:spPr/>
      <dgm:t>
        <a:bodyPr/>
        <a:lstStyle/>
        <a:p>
          <a:endParaRPr lang="ru-RU" sz="2100">
            <a:latin typeface="Times New Roman" pitchFamily="18" charset="0"/>
            <a:cs typeface="Times New Roman" pitchFamily="18" charset="0"/>
          </a:endParaRPr>
        </a:p>
      </dgm:t>
    </dgm:pt>
    <dgm:pt modelId="{3F73F2E6-22D6-47B7-A33E-0F89FC87B3E7}" type="pres">
      <dgm:prSet presAssocID="{6428FC57-C0DC-4F41-B7AD-2E1A4C5FB7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782C743-98CF-4DEA-AE34-DDCB6536AC63}" type="pres">
      <dgm:prSet presAssocID="{67C2E6B5-CF88-4904-94CF-F11D61AA3CDF}" presName="root" presStyleCnt="0"/>
      <dgm:spPr/>
    </dgm:pt>
    <dgm:pt modelId="{E970F3F3-8B49-4FA3-808E-25C9F3BA7ED7}" type="pres">
      <dgm:prSet presAssocID="{67C2E6B5-CF88-4904-94CF-F11D61AA3CDF}" presName="rootComposite" presStyleCnt="0"/>
      <dgm:spPr/>
    </dgm:pt>
    <dgm:pt modelId="{42759E27-4DD1-4DA8-8D0D-85B5E667DF95}" type="pres">
      <dgm:prSet presAssocID="{67C2E6B5-CF88-4904-94CF-F11D61AA3CDF}" presName="rootText" presStyleLbl="node1" presStyleIdx="0" presStyleCnt="1" custScaleX="318507"/>
      <dgm:spPr/>
      <dgm:t>
        <a:bodyPr/>
        <a:lstStyle/>
        <a:p>
          <a:endParaRPr lang="ru-RU"/>
        </a:p>
      </dgm:t>
    </dgm:pt>
    <dgm:pt modelId="{D98193CC-52C2-438F-A7F7-7644E8153985}" type="pres">
      <dgm:prSet presAssocID="{67C2E6B5-CF88-4904-94CF-F11D61AA3CDF}" presName="rootConnector" presStyleLbl="node1" presStyleIdx="0" presStyleCnt="1"/>
      <dgm:spPr/>
      <dgm:t>
        <a:bodyPr/>
        <a:lstStyle/>
        <a:p>
          <a:endParaRPr lang="ru-RU"/>
        </a:p>
      </dgm:t>
    </dgm:pt>
    <dgm:pt modelId="{A204EF4C-9287-4A33-AA25-DACDACCDFFB2}" type="pres">
      <dgm:prSet presAssocID="{67C2E6B5-CF88-4904-94CF-F11D61AA3CDF}" presName="childShape" presStyleCnt="0"/>
      <dgm:spPr/>
    </dgm:pt>
    <dgm:pt modelId="{243167F9-11E0-4530-9FFD-7D0845BB2740}" type="pres">
      <dgm:prSet presAssocID="{D67C2521-409E-467F-80D7-994E5E53F28C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1D44FA1-E43B-4633-B3BB-3A528D4A3702}" type="pres">
      <dgm:prSet presAssocID="{93541E82-A295-4853-9FAA-42672E5A1A20}" presName="childText" presStyleLbl="bgAcc1" presStyleIdx="0" presStyleCnt="2" custScaleX="330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F52789-BA21-4B09-BAE6-539814379AFE}" type="pres">
      <dgm:prSet presAssocID="{E326DED7-E8ED-493F-8141-06D91EC4E3AD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2FD0AF1-39F3-4106-9032-23201F3B9941}" type="pres">
      <dgm:prSet presAssocID="{09B07CA5-A986-4F16-B0CE-5B02F2416E59}" presName="childText" presStyleLbl="bgAcc1" presStyleIdx="1" presStyleCnt="2" custScaleX="330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8BF618-BEB4-414E-AEEA-70507F4BE7A2}" type="presOf" srcId="{09B07CA5-A986-4F16-B0CE-5B02F2416E59}" destId="{12FD0AF1-39F3-4106-9032-23201F3B9941}" srcOrd="0" destOrd="0" presId="urn:microsoft.com/office/officeart/2005/8/layout/hierarchy3"/>
    <dgm:cxn modelId="{2873644B-B194-476E-B5E7-D0B382F407B7}" type="presOf" srcId="{67C2E6B5-CF88-4904-94CF-F11D61AA3CDF}" destId="{42759E27-4DD1-4DA8-8D0D-85B5E667DF95}" srcOrd="0" destOrd="0" presId="urn:microsoft.com/office/officeart/2005/8/layout/hierarchy3"/>
    <dgm:cxn modelId="{FE9ACA7D-D653-40AD-9740-E8D4AB90ADDB}" type="presOf" srcId="{D67C2521-409E-467F-80D7-994E5E53F28C}" destId="{243167F9-11E0-4530-9FFD-7D0845BB2740}" srcOrd="0" destOrd="0" presId="urn:microsoft.com/office/officeart/2005/8/layout/hierarchy3"/>
    <dgm:cxn modelId="{F4A1C487-389A-481A-ADC4-8ACFEBA76894}" type="presOf" srcId="{6428FC57-C0DC-4F41-B7AD-2E1A4C5FB712}" destId="{3F73F2E6-22D6-47B7-A33E-0F89FC87B3E7}" srcOrd="0" destOrd="0" presId="urn:microsoft.com/office/officeart/2005/8/layout/hierarchy3"/>
    <dgm:cxn modelId="{11F9E768-9277-495E-92F8-A730F048BFA9}" srcId="{67C2E6B5-CF88-4904-94CF-F11D61AA3CDF}" destId="{93541E82-A295-4853-9FAA-42672E5A1A20}" srcOrd="0" destOrd="0" parTransId="{D67C2521-409E-467F-80D7-994E5E53F28C}" sibTransId="{7AADDDA0-EF6E-43AA-978E-04D19C39C461}"/>
    <dgm:cxn modelId="{EBBA7E2A-6F94-4E21-A7C4-BCB0F62463F3}" type="presOf" srcId="{93541E82-A295-4853-9FAA-42672E5A1A20}" destId="{11D44FA1-E43B-4633-B3BB-3A528D4A3702}" srcOrd="0" destOrd="0" presId="urn:microsoft.com/office/officeart/2005/8/layout/hierarchy3"/>
    <dgm:cxn modelId="{00E318A7-8F27-4C68-97B1-C8D13EDCFE48}" type="presOf" srcId="{67C2E6B5-CF88-4904-94CF-F11D61AA3CDF}" destId="{D98193CC-52C2-438F-A7F7-7644E8153985}" srcOrd="1" destOrd="0" presId="urn:microsoft.com/office/officeart/2005/8/layout/hierarchy3"/>
    <dgm:cxn modelId="{4E7A1FEC-5529-484B-B081-95E628CC8CFB}" srcId="{67C2E6B5-CF88-4904-94CF-F11D61AA3CDF}" destId="{09B07CA5-A986-4F16-B0CE-5B02F2416E59}" srcOrd="1" destOrd="0" parTransId="{E326DED7-E8ED-493F-8141-06D91EC4E3AD}" sibTransId="{A05E41FF-CAF2-44AA-AC70-38FA3EA68C35}"/>
    <dgm:cxn modelId="{8EBA7C4C-1F26-4351-B1D8-7496122F9691}" srcId="{6428FC57-C0DC-4F41-B7AD-2E1A4C5FB712}" destId="{67C2E6B5-CF88-4904-94CF-F11D61AA3CDF}" srcOrd="0" destOrd="0" parTransId="{C432CE5C-302E-4769-9019-015606777A6E}" sibTransId="{075CDCCF-9D85-4AA6-8CAB-C1B22E46D97F}"/>
    <dgm:cxn modelId="{F1804A8D-BB91-4E00-A702-1B9B8A6ABE60}" type="presOf" srcId="{E326DED7-E8ED-493F-8141-06D91EC4E3AD}" destId="{20F52789-BA21-4B09-BAE6-539814379AFE}" srcOrd="0" destOrd="0" presId="urn:microsoft.com/office/officeart/2005/8/layout/hierarchy3"/>
    <dgm:cxn modelId="{9685323A-E2B8-49D3-9692-01430D005769}" type="presParOf" srcId="{3F73F2E6-22D6-47B7-A33E-0F89FC87B3E7}" destId="{8782C743-98CF-4DEA-AE34-DDCB6536AC63}" srcOrd="0" destOrd="0" presId="urn:microsoft.com/office/officeart/2005/8/layout/hierarchy3"/>
    <dgm:cxn modelId="{CACDB4EF-18B8-451E-9F5B-88A6983C6E4F}" type="presParOf" srcId="{8782C743-98CF-4DEA-AE34-DDCB6536AC63}" destId="{E970F3F3-8B49-4FA3-808E-25C9F3BA7ED7}" srcOrd="0" destOrd="0" presId="urn:microsoft.com/office/officeart/2005/8/layout/hierarchy3"/>
    <dgm:cxn modelId="{734C4354-F73A-43EB-8F7E-E29BD9E807CB}" type="presParOf" srcId="{E970F3F3-8B49-4FA3-808E-25C9F3BA7ED7}" destId="{42759E27-4DD1-4DA8-8D0D-85B5E667DF95}" srcOrd="0" destOrd="0" presId="urn:microsoft.com/office/officeart/2005/8/layout/hierarchy3"/>
    <dgm:cxn modelId="{2F929C7A-A82C-487E-BC0B-8138FCA0BFD3}" type="presParOf" srcId="{E970F3F3-8B49-4FA3-808E-25C9F3BA7ED7}" destId="{D98193CC-52C2-438F-A7F7-7644E8153985}" srcOrd="1" destOrd="0" presId="urn:microsoft.com/office/officeart/2005/8/layout/hierarchy3"/>
    <dgm:cxn modelId="{0BCAFA90-6A5F-4EA3-9CC3-596F57AB9C2D}" type="presParOf" srcId="{8782C743-98CF-4DEA-AE34-DDCB6536AC63}" destId="{A204EF4C-9287-4A33-AA25-DACDACCDFFB2}" srcOrd="1" destOrd="0" presId="urn:microsoft.com/office/officeart/2005/8/layout/hierarchy3"/>
    <dgm:cxn modelId="{7456FBD3-7A4B-4567-8E7C-A0B5230D6759}" type="presParOf" srcId="{A204EF4C-9287-4A33-AA25-DACDACCDFFB2}" destId="{243167F9-11E0-4530-9FFD-7D0845BB2740}" srcOrd="0" destOrd="0" presId="urn:microsoft.com/office/officeart/2005/8/layout/hierarchy3"/>
    <dgm:cxn modelId="{E4AD7BD5-7B67-470C-B592-64BB9501F63B}" type="presParOf" srcId="{A204EF4C-9287-4A33-AA25-DACDACCDFFB2}" destId="{11D44FA1-E43B-4633-B3BB-3A528D4A3702}" srcOrd="1" destOrd="0" presId="urn:microsoft.com/office/officeart/2005/8/layout/hierarchy3"/>
    <dgm:cxn modelId="{C68FDA34-2DB3-4CD2-A707-7BE8A446480F}" type="presParOf" srcId="{A204EF4C-9287-4A33-AA25-DACDACCDFFB2}" destId="{20F52789-BA21-4B09-BAE6-539814379AFE}" srcOrd="2" destOrd="0" presId="urn:microsoft.com/office/officeart/2005/8/layout/hierarchy3"/>
    <dgm:cxn modelId="{FED11427-602C-404A-9E8D-A2287999EFE9}" type="presParOf" srcId="{A204EF4C-9287-4A33-AA25-DACDACCDFFB2}" destId="{12FD0AF1-39F3-4106-9032-23201F3B994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ACDAB2-7F67-4D63-B3BA-F8428CECC28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A7125D-EE53-4699-960C-2ADBE7EB29AB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4. Реализация плана действий группы по повышению качества образования 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0FF6EE41-BBB6-4D0E-A3D9-EDA420F85778}" type="parTrans" cxnId="{414F92D0-6379-43C1-BBE3-E4B0CFB34B8A}">
      <dgm:prSet/>
      <dgm:spPr/>
      <dgm:t>
        <a:bodyPr/>
        <a:lstStyle/>
        <a:p>
          <a:endParaRPr lang="ru-RU" sz="2100"/>
        </a:p>
      </dgm:t>
    </dgm:pt>
    <dgm:pt modelId="{F5B18825-3BB6-4B33-A88B-305D88A7BEB2}" type="sibTrans" cxnId="{414F92D0-6379-43C1-BBE3-E4B0CFB34B8A}">
      <dgm:prSet/>
      <dgm:spPr/>
      <dgm:t>
        <a:bodyPr/>
        <a:lstStyle/>
        <a:p>
          <a:endParaRPr lang="ru-RU" sz="2100"/>
        </a:p>
      </dgm:t>
    </dgm:pt>
    <dgm:pt modelId="{411AF82C-BD62-4546-8E98-1C546A76508F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5. Оценка эффективности работы проблемных групп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20DF004F-5686-48BE-BC7D-62CC55E65A42}" type="parTrans" cxnId="{CB756017-4C1A-469E-97C3-9D1D48CBF5FA}">
      <dgm:prSet/>
      <dgm:spPr/>
      <dgm:t>
        <a:bodyPr/>
        <a:lstStyle/>
        <a:p>
          <a:endParaRPr lang="ru-RU" sz="2100"/>
        </a:p>
      </dgm:t>
    </dgm:pt>
    <dgm:pt modelId="{7509415D-284D-4A30-9BF6-9EB2473D88E9}" type="sibTrans" cxnId="{CB756017-4C1A-469E-97C3-9D1D48CBF5FA}">
      <dgm:prSet/>
      <dgm:spPr/>
      <dgm:t>
        <a:bodyPr/>
        <a:lstStyle/>
        <a:p>
          <a:endParaRPr lang="ru-RU" sz="2100"/>
        </a:p>
      </dgm:t>
    </dgm:pt>
    <dgm:pt modelId="{89FDAE4E-9C9D-49A4-86BE-83148F2D7D76}" type="pres">
      <dgm:prSet presAssocID="{D9ACDAB2-7F67-4D63-B3BA-F8428CECC28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740346-7DDA-4136-B0E8-8A79AE0F425E}" type="pres">
      <dgm:prSet presAssocID="{CBA7125D-EE53-4699-960C-2ADBE7EB29AB}" presName="vertOne" presStyleCnt="0"/>
      <dgm:spPr/>
    </dgm:pt>
    <dgm:pt modelId="{95568DE5-935D-4C96-8940-3E4CEE1A9B91}" type="pres">
      <dgm:prSet presAssocID="{CBA7125D-EE53-4699-960C-2ADBE7EB29AB}" presName="txOne" presStyleLbl="node0" presStyleIdx="0" presStyleCnt="1" custScaleY="63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C520FB-CEE6-449E-A398-6F0BFEA72343}" type="pres">
      <dgm:prSet presAssocID="{CBA7125D-EE53-4699-960C-2ADBE7EB29AB}" presName="parTransOne" presStyleCnt="0"/>
      <dgm:spPr/>
    </dgm:pt>
    <dgm:pt modelId="{05EC6133-138D-4FFD-A879-D8A37D59DD00}" type="pres">
      <dgm:prSet presAssocID="{CBA7125D-EE53-4699-960C-2ADBE7EB29AB}" presName="horzOne" presStyleCnt="0"/>
      <dgm:spPr/>
    </dgm:pt>
    <dgm:pt modelId="{4A7A3082-8CF7-4F3C-89F5-F36384ED78BC}" type="pres">
      <dgm:prSet presAssocID="{411AF82C-BD62-4546-8E98-1C546A76508F}" presName="vertTwo" presStyleCnt="0"/>
      <dgm:spPr/>
    </dgm:pt>
    <dgm:pt modelId="{CC8BEE26-5902-4D85-BA0C-FABC605FF1D2}" type="pres">
      <dgm:prSet presAssocID="{411AF82C-BD62-4546-8E98-1C546A76508F}" presName="txTwo" presStyleLbl="node2" presStyleIdx="0" presStyleCnt="1" custScaleY="387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710D68-3BCB-4F04-A48F-19E916EB638B}" type="pres">
      <dgm:prSet presAssocID="{411AF82C-BD62-4546-8E98-1C546A76508F}" presName="horzTwo" presStyleCnt="0"/>
      <dgm:spPr/>
    </dgm:pt>
  </dgm:ptLst>
  <dgm:cxnLst>
    <dgm:cxn modelId="{B18834FE-F63B-4561-8D43-C8948E5594F6}" type="presOf" srcId="{CBA7125D-EE53-4699-960C-2ADBE7EB29AB}" destId="{95568DE5-935D-4C96-8940-3E4CEE1A9B91}" srcOrd="0" destOrd="0" presId="urn:microsoft.com/office/officeart/2005/8/layout/hierarchy4"/>
    <dgm:cxn modelId="{CB756017-4C1A-469E-97C3-9D1D48CBF5FA}" srcId="{CBA7125D-EE53-4699-960C-2ADBE7EB29AB}" destId="{411AF82C-BD62-4546-8E98-1C546A76508F}" srcOrd="0" destOrd="0" parTransId="{20DF004F-5686-48BE-BC7D-62CC55E65A42}" sibTransId="{7509415D-284D-4A30-9BF6-9EB2473D88E9}"/>
    <dgm:cxn modelId="{B2FD150F-BC69-479E-B58E-46B120FFF4CF}" type="presOf" srcId="{411AF82C-BD62-4546-8E98-1C546A76508F}" destId="{CC8BEE26-5902-4D85-BA0C-FABC605FF1D2}" srcOrd="0" destOrd="0" presId="urn:microsoft.com/office/officeart/2005/8/layout/hierarchy4"/>
    <dgm:cxn modelId="{ACA38D76-7752-4147-A147-6CDCF21C8582}" type="presOf" srcId="{D9ACDAB2-7F67-4D63-B3BA-F8428CECC28D}" destId="{89FDAE4E-9C9D-49A4-86BE-83148F2D7D76}" srcOrd="0" destOrd="0" presId="urn:microsoft.com/office/officeart/2005/8/layout/hierarchy4"/>
    <dgm:cxn modelId="{414F92D0-6379-43C1-BBE3-E4B0CFB34B8A}" srcId="{D9ACDAB2-7F67-4D63-B3BA-F8428CECC28D}" destId="{CBA7125D-EE53-4699-960C-2ADBE7EB29AB}" srcOrd="0" destOrd="0" parTransId="{0FF6EE41-BBB6-4D0E-A3D9-EDA420F85778}" sibTransId="{F5B18825-3BB6-4B33-A88B-305D88A7BEB2}"/>
    <dgm:cxn modelId="{296C7505-8A41-4D3D-9C19-BDC7BC8AA517}" type="presParOf" srcId="{89FDAE4E-9C9D-49A4-86BE-83148F2D7D76}" destId="{8D740346-7DDA-4136-B0E8-8A79AE0F425E}" srcOrd="0" destOrd="0" presId="urn:microsoft.com/office/officeart/2005/8/layout/hierarchy4"/>
    <dgm:cxn modelId="{627DC2DC-173F-44D9-9D1A-504EFF90D25E}" type="presParOf" srcId="{8D740346-7DDA-4136-B0E8-8A79AE0F425E}" destId="{95568DE5-935D-4C96-8940-3E4CEE1A9B91}" srcOrd="0" destOrd="0" presId="urn:microsoft.com/office/officeart/2005/8/layout/hierarchy4"/>
    <dgm:cxn modelId="{2A80EDDB-B91B-48C6-9A21-E62B0DD2239A}" type="presParOf" srcId="{8D740346-7DDA-4136-B0E8-8A79AE0F425E}" destId="{4FC520FB-CEE6-449E-A398-6F0BFEA72343}" srcOrd="1" destOrd="0" presId="urn:microsoft.com/office/officeart/2005/8/layout/hierarchy4"/>
    <dgm:cxn modelId="{17499F01-83CC-487D-B8D3-D4C1A07B0FFB}" type="presParOf" srcId="{8D740346-7DDA-4136-B0E8-8A79AE0F425E}" destId="{05EC6133-138D-4FFD-A879-D8A37D59DD00}" srcOrd="2" destOrd="0" presId="urn:microsoft.com/office/officeart/2005/8/layout/hierarchy4"/>
    <dgm:cxn modelId="{64DBBB17-9FE7-4BF7-8F84-7FCA7AA7B2A9}" type="presParOf" srcId="{05EC6133-138D-4FFD-A879-D8A37D59DD00}" destId="{4A7A3082-8CF7-4F3C-89F5-F36384ED78BC}" srcOrd="0" destOrd="0" presId="urn:microsoft.com/office/officeart/2005/8/layout/hierarchy4"/>
    <dgm:cxn modelId="{B35808C1-557F-455A-AFAA-EFB74F82BCDD}" type="presParOf" srcId="{4A7A3082-8CF7-4F3C-89F5-F36384ED78BC}" destId="{CC8BEE26-5902-4D85-BA0C-FABC605FF1D2}" srcOrd="0" destOrd="0" presId="urn:microsoft.com/office/officeart/2005/8/layout/hierarchy4"/>
    <dgm:cxn modelId="{E8E861E0-875A-4581-8EE2-44A5216E7CEA}" type="presParOf" srcId="{4A7A3082-8CF7-4F3C-89F5-F36384ED78BC}" destId="{27710D68-3BCB-4F04-A48F-19E916EB638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28FC57-C0DC-4F41-B7AD-2E1A4C5FB71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C2E6B5-CF88-4904-94CF-F11D61AA3CDF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3. Формирование проблемных групп учителей на основе их творческих возможностей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C432CE5C-302E-4769-9019-015606777A6E}" type="parTrans" cxnId="{8EBA7C4C-1F26-4351-B1D8-7496122F9691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075CDCCF-9D85-4AA6-8CAB-C1B22E46D97F}" type="sibTrans" cxnId="{8EBA7C4C-1F26-4351-B1D8-7496122F9691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93541E82-A295-4853-9FAA-42672E5A1A20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выявление лидера группы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D67C2521-409E-467F-80D7-994E5E53F28C}" type="parTrans" cxnId="{11F9E768-9277-495E-92F8-A730F048BFA9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7AADDDA0-EF6E-43AA-978E-04D19C39C461}" type="sibTrans" cxnId="{11F9E768-9277-495E-92F8-A730F048BFA9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09B07CA5-A986-4F16-B0CE-5B02F2416E59}">
      <dgm:prSet phldrT="[Текст]" custT="1"/>
      <dgm:spPr/>
      <dgm:t>
        <a:bodyPr/>
        <a:lstStyle/>
        <a:p>
          <a:pPr algn="l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постановка цели работы группы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dgm:t>
    </dgm:pt>
    <dgm:pt modelId="{E326DED7-E8ED-493F-8141-06D91EC4E3AD}" type="parTrans" cxnId="{4E7A1FEC-5529-484B-B081-95E628CC8CFB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A05E41FF-CAF2-44AA-AC70-38FA3EA68C35}" type="sibTrans" cxnId="{4E7A1FEC-5529-484B-B081-95E628CC8CFB}">
      <dgm:prSet/>
      <dgm:spPr/>
      <dgm:t>
        <a:bodyPr/>
        <a:lstStyle/>
        <a:p>
          <a:endParaRPr lang="ru-RU" sz="2100" b="1">
            <a:latin typeface="Times New Roman" pitchFamily="18" charset="0"/>
            <a:cs typeface="Times New Roman" pitchFamily="18" charset="0"/>
          </a:endParaRPr>
        </a:p>
      </dgm:t>
    </dgm:pt>
    <dgm:pt modelId="{3F73F2E6-22D6-47B7-A33E-0F89FC87B3E7}" type="pres">
      <dgm:prSet presAssocID="{6428FC57-C0DC-4F41-B7AD-2E1A4C5FB7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782C743-98CF-4DEA-AE34-DDCB6536AC63}" type="pres">
      <dgm:prSet presAssocID="{67C2E6B5-CF88-4904-94CF-F11D61AA3CDF}" presName="root" presStyleCnt="0"/>
      <dgm:spPr/>
    </dgm:pt>
    <dgm:pt modelId="{E970F3F3-8B49-4FA3-808E-25C9F3BA7ED7}" type="pres">
      <dgm:prSet presAssocID="{67C2E6B5-CF88-4904-94CF-F11D61AA3CDF}" presName="rootComposite" presStyleCnt="0"/>
      <dgm:spPr/>
    </dgm:pt>
    <dgm:pt modelId="{42759E27-4DD1-4DA8-8D0D-85B5E667DF95}" type="pres">
      <dgm:prSet presAssocID="{67C2E6B5-CF88-4904-94CF-F11D61AA3CDF}" presName="rootText" presStyleLbl="node1" presStyleIdx="0" presStyleCnt="1" custScaleX="330323" custScaleY="63664"/>
      <dgm:spPr/>
      <dgm:t>
        <a:bodyPr/>
        <a:lstStyle/>
        <a:p>
          <a:endParaRPr lang="ru-RU"/>
        </a:p>
      </dgm:t>
    </dgm:pt>
    <dgm:pt modelId="{D98193CC-52C2-438F-A7F7-7644E8153985}" type="pres">
      <dgm:prSet presAssocID="{67C2E6B5-CF88-4904-94CF-F11D61AA3CDF}" presName="rootConnector" presStyleLbl="node1" presStyleIdx="0" presStyleCnt="1"/>
      <dgm:spPr/>
      <dgm:t>
        <a:bodyPr/>
        <a:lstStyle/>
        <a:p>
          <a:endParaRPr lang="ru-RU"/>
        </a:p>
      </dgm:t>
    </dgm:pt>
    <dgm:pt modelId="{A204EF4C-9287-4A33-AA25-DACDACCDFFB2}" type="pres">
      <dgm:prSet presAssocID="{67C2E6B5-CF88-4904-94CF-F11D61AA3CDF}" presName="childShape" presStyleCnt="0"/>
      <dgm:spPr/>
    </dgm:pt>
    <dgm:pt modelId="{243167F9-11E0-4530-9FFD-7D0845BB2740}" type="pres">
      <dgm:prSet presAssocID="{D67C2521-409E-467F-80D7-994E5E53F28C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1D44FA1-E43B-4633-B3BB-3A528D4A3702}" type="pres">
      <dgm:prSet presAssocID="{93541E82-A295-4853-9FAA-42672E5A1A20}" presName="childText" presStyleLbl="bgAcc1" presStyleIdx="0" presStyleCnt="2" custScaleX="330329" custScaleY="2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F52789-BA21-4B09-BAE6-539814379AFE}" type="pres">
      <dgm:prSet presAssocID="{E326DED7-E8ED-493F-8141-06D91EC4E3AD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2FD0AF1-39F3-4106-9032-23201F3B9941}" type="pres">
      <dgm:prSet presAssocID="{09B07CA5-A986-4F16-B0CE-5B02F2416E59}" presName="childText" presStyleLbl="bgAcc1" presStyleIdx="1" presStyleCnt="2" custScaleX="330329" custScaleY="19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DCC4D4-D9AC-4CDD-9CCE-7E34F2A62065}" type="presOf" srcId="{93541E82-A295-4853-9FAA-42672E5A1A20}" destId="{11D44FA1-E43B-4633-B3BB-3A528D4A3702}" srcOrd="0" destOrd="0" presId="urn:microsoft.com/office/officeart/2005/8/layout/hierarchy3"/>
    <dgm:cxn modelId="{17A518B1-B57E-49CE-B319-B488407054FC}" type="presOf" srcId="{D67C2521-409E-467F-80D7-994E5E53F28C}" destId="{243167F9-11E0-4530-9FFD-7D0845BB2740}" srcOrd="0" destOrd="0" presId="urn:microsoft.com/office/officeart/2005/8/layout/hierarchy3"/>
    <dgm:cxn modelId="{D66297A8-2276-4CAF-8062-ACCD5811638B}" type="presOf" srcId="{E326DED7-E8ED-493F-8141-06D91EC4E3AD}" destId="{20F52789-BA21-4B09-BAE6-539814379AFE}" srcOrd="0" destOrd="0" presId="urn:microsoft.com/office/officeart/2005/8/layout/hierarchy3"/>
    <dgm:cxn modelId="{E52D6DFA-769B-47B8-B647-6F1939305DB4}" type="presOf" srcId="{67C2E6B5-CF88-4904-94CF-F11D61AA3CDF}" destId="{42759E27-4DD1-4DA8-8D0D-85B5E667DF95}" srcOrd="0" destOrd="0" presId="urn:microsoft.com/office/officeart/2005/8/layout/hierarchy3"/>
    <dgm:cxn modelId="{11F9E768-9277-495E-92F8-A730F048BFA9}" srcId="{67C2E6B5-CF88-4904-94CF-F11D61AA3CDF}" destId="{93541E82-A295-4853-9FAA-42672E5A1A20}" srcOrd="0" destOrd="0" parTransId="{D67C2521-409E-467F-80D7-994E5E53F28C}" sibTransId="{7AADDDA0-EF6E-43AA-978E-04D19C39C461}"/>
    <dgm:cxn modelId="{B0CA9BA5-2A43-4DB6-8A96-BDEAB259F458}" type="presOf" srcId="{6428FC57-C0DC-4F41-B7AD-2E1A4C5FB712}" destId="{3F73F2E6-22D6-47B7-A33E-0F89FC87B3E7}" srcOrd="0" destOrd="0" presId="urn:microsoft.com/office/officeart/2005/8/layout/hierarchy3"/>
    <dgm:cxn modelId="{98F28CB3-AA92-489F-AC91-FAD8AA55709B}" type="presOf" srcId="{67C2E6B5-CF88-4904-94CF-F11D61AA3CDF}" destId="{D98193CC-52C2-438F-A7F7-7644E8153985}" srcOrd="1" destOrd="0" presId="urn:microsoft.com/office/officeart/2005/8/layout/hierarchy3"/>
    <dgm:cxn modelId="{4E7A1FEC-5529-484B-B081-95E628CC8CFB}" srcId="{67C2E6B5-CF88-4904-94CF-F11D61AA3CDF}" destId="{09B07CA5-A986-4F16-B0CE-5B02F2416E59}" srcOrd="1" destOrd="0" parTransId="{E326DED7-E8ED-493F-8141-06D91EC4E3AD}" sibTransId="{A05E41FF-CAF2-44AA-AC70-38FA3EA68C35}"/>
    <dgm:cxn modelId="{8EBA7C4C-1F26-4351-B1D8-7496122F9691}" srcId="{6428FC57-C0DC-4F41-B7AD-2E1A4C5FB712}" destId="{67C2E6B5-CF88-4904-94CF-F11D61AA3CDF}" srcOrd="0" destOrd="0" parTransId="{C432CE5C-302E-4769-9019-015606777A6E}" sibTransId="{075CDCCF-9D85-4AA6-8CAB-C1B22E46D97F}"/>
    <dgm:cxn modelId="{128E3267-7872-4BC9-8334-009444A3ED3C}" type="presOf" srcId="{09B07CA5-A986-4F16-B0CE-5B02F2416E59}" destId="{12FD0AF1-39F3-4106-9032-23201F3B9941}" srcOrd="0" destOrd="0" presId="urn:microsoft.com/office/officeart/2005/8/layout/hierarchy3"/>
    <dgm:cxn modelId="{6A09259A-6889-47D5-821C-A5FAE7F05C75}" type="presParOf" srcId="{3F73F2E6-22D6-47B7-A33E-0F89FC87B3E7}" destId="{8782C743-98CF-4DEA-AE34-DDCB6536AC63}" srcOrd="0" destOrd="0" presId="urn:microsoft.com/office/officeart/2005/8/layout/hierarchy3"/>
    <dgm:cxn modelId="{6EDAE933-D622-4639-A802-8F27BCD8EBFE}" type="presParOf" srcId="{8782C743-98CF-4DEA-AE34-DDCB6536AC63}" destId="{E970F3F3-8B49-4FA3-808E-25C9F3BA7ED7}" srcOrd="0" destOrd="0" presId="urn:microsoft.com/office/officeart/2005/8/layout/hierarchy3"/>
    <dgm:cxn modelId="{5867286F-C163-4410-8D8C-9EA3885625C7}" type="presParOf" srcId="{E970F3F3-8B49-4FA3-808E-25C9F3BA7ED7}" destId="{42759E27-4DD1-4DA8-8D0D-85B5E667DF95}" srcOrd="0" destOrd="0" presId="urn:microsoft.com/office/officeart/2005/8/layout/hierarchy3"/>
    <dgm:cxn modelId="{55694080-1A5F-448A-8006-B62908E54BF0}" type="presParOf" srcId="{E970F3F3-8B49-4FA3-808E-25C9F3BA7ED7}" destId="{D98193CC-52C2-438F-A7F7-7644E8153985}" srcOrd="1" destOrd="0" presId="urn:microsoft.com/office/officeart/2005/8/layout/hierarchy3"/>
    <dgm:cxn modelId="{2D44DB45-1AB6-448B-B933-B5131F275A20}" type="presParOf" srcId="{8782C743-98CF-4DEA-AE34-DDCB6536AC63}" destId="{A204EF4C-9287-4A33-AA25-DACDACCDFFB2}" srcOrd="1" destOrd="0" presId="urn:microsoft.com/office/officeart/2005/8/layout/hierarchy3"/>
    <dgm:cxn modelId="{8D8A9204-FDD9-43F4-B307-21FCE87789F6}" type="presParOf" srcId="{A204EF4C-9287-4A33-AA25-DACDACCDFFB2}" destId="{243167F9-11E0-4530-9FFD-7D0845BB2740}" srcOrd="0" destOrd="0" presId="urn:microsoft.com/office/officeart/2005/8/layout/hierarchy3"/>
    <dgm:cxn modelId="{EBE8B5F9-9AFA-4544-8EC6-5B1B4223CAD8}" type="presParOf" srcId="{A204EF4C-9287-4A33-AA25-DACDACCDFFB2}" destId="{11D44FA1-E43B-4633-B3BB-3A528D4A3702}" srcOrd="1" destOrd="0" presId="urn:microsoft.com/office/officeart/2005/8/layout/hierarchy3"/>
    <dgm:cxn modelId="{E8F11F5E-474F-41C2-B6FA-D8F1F6A3A0EB}" type="presParOf" srcId="{A204EF4C-9287-4A33-AA25-DACDACCDFFB2}" destId="{20F52789-BA21-4B09-BAE6-539814379AFE}" srcOrd="2" destOrd="0" presId="urn:microsoft.com/office/officeart/2005/8/layout/hierarchy3"/>
    <dgm:cxn modelId="{9C0E1554-D198-4C9A-B3C3-5E79512BDEAA}" type="presParOf" srcId="{A204EF4C-9287-4A33-AA25-DACDACCDFFB2}" destId="{12FD0AF1-39F3-4106-9032-23201F3B994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25209-246B-4BE3-B045-CA6FF1970B4D}">
      <dsp:nvSpPr>
        <dsp:cNvPr id="0" name=""/>
        <dsp:cNvSpPr/>
      </dsp:nvSpPr>
      <dsp:spPr>
        <a:xfrm>
          <a:off x="0" y="28602"/>
          <a:ext cx="8043664" cy="1523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Изменение модели методической службы учреждений образования для создания оптимальных условий повышения педагогической квалификации учителей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61033" y="28602"/>
        <a:ext cx="6282630" cy="1523007"/>
      </dsp:txXfrm>
    </dsp:sp>
    <dsp:sp modelId="{93F05E24-C833-4D66-BF47-B4377D32E04F}">
      <dsp:nvSpPr>
        <dsp:cNvPr id="0" name=""/>
        <dsp:cNvSpPr/>
      </dsp:nvSpPr>
      <dsp:spPr>
        <a:xfrm>
          <a:off x="152300" y="152300"/>
          <a:ext cx="1608732" cy="12184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4528693-79CA-41A2-B35D-9D1D6CA737BC}">
      <dsp:nvSpPr>
        <dsp:cNvPr id="0" name=""/>
        <dsp:cNvSpPr/>
      </dsp:nvSpPr>
      <dsp:spPr>
        <a:xfrm>
          <a:off x="0" y="1675308"/>
          <a:ext cx="8043664" cy="1523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Создание оптимальных условий для развития педагогических инноваций в образовании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61033" y="1675308"/>
        <a:ext cx="6282630" cy="1523007"/>
      </dsp:txXfrm>
    </dsp:sp>
    <dsp:sp modelId="{999348FB-061B-43F3-8434-9465B0D9732F}">
      <dsp:nvSpPr>
        <dsp:cNvPr id="0" name=""/>
        <dsp:cNvSpPr/>
      </dsp:nvSpPr>
      <dsp:spPr>
        <a:xfrm>
          <a:off x="152300" y="1827609"/>
          <a:ext cx="1608732" cy="12184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278B2A1-6B4E-4CA2-82C6-48892C155A2F}">
      <dsp:nvSpPr>
        <dsp:cNvPr id="0" name=""/>
        <dsp:cNvSpPr/>
      </dsp:nvSpPr>
      <dsp:spPr>
        <a:xfrm>
          <a:off x="0" y="3350617"/>
          <a:ext cx="8043664" cy="1523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Создание в методической службе механизмов «быстрого реагирования» на проходящие в образовательной системе изменения.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Развитие общественной активности учителей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61033" y="3350617"/>
        <a:ext cx="6282630" cy="1523007"/>
      </dsp:txXfrm>
    </dsp:sp>
    <dsp:sp modelId="{CB101E5D-107D-438B-BB5C-1F655C44F2D7}">
      <dsp:nvSpPr>
        <dsp:cNvPr id="0" name=""/>
        <dsp:cNvSpPr/>
      </dsp:nvSpPr>
      <dsp:spPr>
        <a:xfrm>
          <a:off x="152300" y="3502917"/>
          <a:ext cx="1608732" cy="12184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2B2B2-C4BF-4773-AE91-DB52597249ED}">
      <dsp:nvSpPr>
        <dsp:cNvPr id="0" name=""/>
        <dsp:cNvSpPr/>
      </dsp:nvSpPr>
      <dsp:spPr>
        <a:xfrm>
          <a:off x="0" y="51399"/>
          <a:ext cx="4937760" cy="493776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6BFF47-2DD3-4B1C-8D0E-717073975FC2}">
      <dsp:nvSpPr>
        <dsp:cNvPr id="0" name=""/>
        <dsp:cNvSpPr/>
      </dsp:nvSpPr>
      <dsp:spPr>
        <a:xfrm>
          <a:off x="2468880" y="51399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Проведение проблемного анализа состояния школьной образовательной системы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68880" y="51399"/>
        <a:ext cx="5760719" cy="790041"/>
      </dsp:txXfrm>
    </dsp:sp>
    <dsp:sp modelId="{2C1C7EBB-2F4D-4E3E-8A51-97D54EF41177}">
      <dsp:nvSpPr>
        <dsp:cNvPr id="0" name=""/>
        <dsp:cNvSpPr/>
      </dsp:nvSpPr>
      <dsp:spPr>
        <a:xfrm>
          <a:off x="518464" y="841441"/>
          <a:ext cx="3900830" cy="390083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516633-A20A-4A43-BE1A-F1162EA73991}">
      <dsp:nvSpPr>
        <dsp:cNvPr id="0" name=""/>
        <dsp:cNvSpPr/>
      </dsp:nvSpPr>
      <dsp:spPr>
        <a:xfrm>
          <a:off x="2468880" y="841441"/>
          <a:ext cx="5760719" cy="39008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Формирование современного образа выпускника школы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68880" y="841441"/>
        <a:ext cx="5760719" cy="790041"/>
      </dsp:txXfrm>
    </dsp:sp>
    <dsp:sp modelId="{5CA568A1-E8EF-402D-8651-59335B1EBACF}">
      <dsp:nvSpPr>
        <dsp:cNvPr id="0" name=""/>
        <dsp:cNvSpPr/>
      </dsp:nvSpPr>
      <dsp:spPr>
        <a:xfrm>
          <a:off x="1036929" y="1631483"/>
          <a:ext cx="2863900" cy="28639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A67797-A03B-4794-962B-0B2D18B4926C}">
      <dsp:nvSpPr>
        <dsp:cNvPr id="0" name=""/>
        <dsp:cNvSpPr/>
      </dsp:nvSpPr>
      <dsp:spPr>
        <a:xfrm>
          <a:off x="2468880" y="1569852"/>
          <a:ext cx="5760719" cy="29871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Разработать и обосновать инновационную модель управления методической службы учреждений образования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68880" y="1569852"/>
        <a:ext cx="5760719" cy="824044"/>
      </dsp:txXfrm>
    </dsp:sp>
    <dsp:sp modelId="{AEAEE97E-9EFB-4E3E-B5ED-3A2EF4622A6A}">
      <dsp:nvSpPr>
        <dsp:cNvPr id="0" name=""/>
        <dsp:cNvSpPr/>
      </dsp:nvSpPr>
      <dsp:spPr>
        <a:xfrm>
          <a:off x="1555394" y="2421524"/>
          <a:ext cx="1826971" cy="18269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512DD2-BC5B-41D9-B40C-E12A612BBE1D}">
      <dsp:nvSpPr>
        <dsp:cNvPr id="0" name=""/>
        <dsp:cNvSpPr/>
      </dsp:nvSpPr>
      <dsp:spPr>
        <a:xfrm>
          <a:off x="2468880" y="2421524"/>
          <a:ext cx="5760719" cy="1826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Апробация модернизированной модели методической службы школ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68880" y="2421524"/>
        <a:ext cx="5760719" cy="790041"/>
      </dsp:txXfrm>
    </dsp:sp>
    <dsp:sp modelId="{4A0F76E9-7927-41AF-A0D5-9143D053D9A5}">
      <dsp:nvSpPr>
        <dsp:cNvPr id="0" name=""/>
        <dsp:cNvSpPr/>
      </dsp:nvSpPr>
      <dsp:spPr>
        <a:xfrm>
          <a:off x="2073859" y="3211566"/>
          <a:ext cx="790041" cy="79004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1C8810-3549-49C9-A933-4B384D2AA368}">
      <dsp:nvSpPr>
        <dsp:cNvPr id="0" name=""/>
        <dsp:cNvSpPr/>
      </dsp:nvSpPr>
      <dsp:spPr>
        <a:xfrm>
          <a:off x="2468880" y="3211566"/>
          <a:ext cx="5760719" cy="790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Доказать эффективность новых технологий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68880" y="3211566"/>
        <a:ext cx="5760719" cy="7900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9EA65-B23E-45EF-8E4F-2AAB09A9D6D9}">
      <dsp:nvSpPr>
        <dsp:cNvPr id="0" name=""/>
        <dsp:cNvSpPr/>
      </dsp:nvSpPr>
      <dsp:spPr>
        <a:xfrm rot="5400000">
          <a:off x="4929632" y="-1797828"/>
          <a:ext cx="13329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т.е. зона ближайшего развития, развивая которую, мы можем эффективно добиваться оперативно заданных и стабильных результатов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62656" y="234219"/>
        <a:ext cx="5201873" cy="1202848"/>
      </dsp:txXfrm>
    </dsp:sp>
    <dsp:sp modelId="{ABF7CAC3-9D66-4436-AA81-9B6599A780B5}">
      <dsp:nvSpPr>
        <dsp:cNvPr id="0" name=""/>
        <dsp:cNvSpPr/>
      </dsp:nvSpPr>
      <dsp:spPr>
        <a:xfrm>
          <a:off x="0" y="2524"/>
          <a:ext cx="2962656" cy="16662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ресурсов качества</a:t>
          </a:r>
          <a:endParaRPr lang="ru-RU" sz="2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81339" y="83863"/>
        <a:ext cx="2799978" cy="1503560"/>
      </dsp:txXfrm>
    </dsp:sp>
    <dsp:sp modelId="{53AA72E6-0094-4A5C-A88C-CD12A6046588}">
      <dsp:nvSpPr>
        <dsp:cNvPr id="0" name=""/>
        <dsp:cNvSpPr/>
      </dsp:nvSpPr>
      <dsp:spPr>
        <a:xfrm rot="5400000">
          <a:off x="4929632" y="-48278"/>
          <a:ext cx="13329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т.е. способов, методов техники работы, позволяющих ставить четкие цели и добиваться их качественной реализации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62656" y="1983769"/>
        <a:ext cx="5201873" cy="1202848"/>
      </dsp:txXfrm>
    </dsp:sp>
    <dsp:sp modelId="{D52319EB-9685-4A61-92B1-61951D88B6EA}">
      <dsp:nvSpPr>
        <dsp:cNvPr id="0" name=""/>
        <dsp:cNvSpPr/>
      </dsp:nvSpPr>
      <dsp:spPr>
        <a:xfrm>
          <a:off x="0" y="1752074"/>
          <a:ext cx="2962656" cy="16662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эффективных и результативных технологий</a:t>
          </a:r>
          <a:endParaRPr lang="ru-RU" sz="2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81339" y="1833413"/>
        <a:ext cx="2799978" cy="1503560"/>
      </dsp:txXfrm>
    </dsp:sp>
    <dsp:sp modelId="{81022180-1C9A-41CE-BC85-07CE0FF4B6AB}">
      <dsp:nvSpPr>
        <dsp:cNvPr id="0" name=""/>
        <dsp:cNvSpPr/>
      </dsp:nvSpPr>
      <dsp:spPr>
        <a:xfrm rot="5400000">
          <a:off x="4929632" y="1701272"/>
          <a:ext cx="13329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показателей и доказательств результативности и эффективности образовательной деятельности учителей и обучающихся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62656" y="3733320"/>
        <a:ext cx="5201873" cy="1202848"/>
      </dsp:txXfrm>
    </dsp:sp>
    <dsp:sp modelId="{06529BB9-B9FF-466C-883F-89891F45B8F9}">
      <dsp:nvSpPr>
        <dsp:cNvPr id="0" name=""/>
        <dsp:cNvSpPr/>
      </dsp:nvSpPr>
      <dsp:spPr>
        <a:xfrm>
          <a:off x="0" y="3501625"/>
          <a:ext cx="2962656" cy="16662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успешности как системы</a:t>
          </a:r>
          <a:endParaRPr lang="ru-RU" sz="2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81339" y="3582964"/>
        <a:ext cx="2799978" cy="1503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90CEE-8E78-459F-89BC-C7707A1A2612}">
      <dsp:nvSpPr>
        <dsp:cNvPr id="0" name=""/>
        <dsp:cNvSpPr/>
      </dsp:nvSpPr>
      <dsp:spPr>
        <a:xfrm>
          <a:off x="1727" y="0"/>
          <a:ext cx="2688282" cy="452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Times New Roman" pitchFamily="18" charset="0"/>
              <a:cs typeface="Times New Roman" pitchFamily="18" charset="0"/>
            </a:rPr>
            <a:t>ресурсы и технологии преподавания – успешность педагогических работников</a:t>
          </a:r>
          <a:endParaRPr lang="ru-RU" sz="1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7" y="1810384"/>
        <a:ext cx="2688282" cy="1810384"/>
      </dsp:txXfrm>
    </dsp:sp>
    <dsp:sp modelId="{B3B0206C-3FF9-40BB-AB17-ADD0678D0B19}">
      <dsp:nvSpPr>
        <dsp:cNvPr id="0" name=""/>
        <dsp:cNvSpPr/>
      </dsp:nvSpPr>
      <dsp:spPr>
        <a:xfrm>
          <a:off x="711164" y="462437"/>
          <a:ext cx="1269408" cy="126940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E9FAF8E-B45B-41C2-99D1-D3502547DD75}">
      <dsp:nvSpPr>
        <dsp:cNvPr id="0" name=""/>
        <dsp:cNvSpPr/>
      </dsp:nvSpPr>
      <dsp:spPr>
        <a:xfrm>
          <a:off x="2770658" y="0"/>
          <a:ext cx="2688282" cy="452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Times New Roman" pitchFamily="18" charset="0"/>
              <a:cs typeface="Times New Roman" pitchFamily="18" charset="0"/>
            </a:rPr>
            <a:t>курсы технологии образования – успешность обучающихся</a:t>
          </a:r>
          <a:endParaRPr lang="ru-RU" sz="1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0658" y="1810384"/>
        <a:ext cx="2688282" cy="1810384"/>
      </dsp:txXfrm>
    </dsp:sp>
    <dsp:sp modelId="{53F85AAC-06A4-4A59-84CA-26F623D796B0}">
      <dsp:nvSpPr>
        <dsp:cNvPr id="0" name=""/>
        <dsp:cNvSpPr/>
      </dsp:nvSpPr>
      <dsp:spPr>
        <a:xfrm>
          <a:off x="3552107" y="462437"/>
          <a:ext cx="1125385" cy="112538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6CF6C25-B483-4E00-BBD5-F5770A22DA21}">
      <dsp:nvSpPr>
        <dsp:cNvPr id="0" name=""/>
        <dsp:cNvSpPr/>
      </dsp:nvSpPr>
      <dsp:spPr>
        <a:xfrm>
          <a:off x="5539589" y="0"/>
          <a:ext cx="2688282" cy="45259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Times New Roman" pitchFamily="18" charset="0"/>
              <a:cs typeface="Times New Roman" pitchFamily="18" charset="0"/>
            </a:rPr>
            <a:t>ресурсы технологии управления – успешность администраторов</a:t>
          </a:r>
          <a:endParaRPr lang="ru-RU" sz="1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39589" y="1810384"/>
        <a:ext cx="2688282" cy="1810384"/>
      </dsp:txXfrm>
    </dsp:sp>
    <dsp:sp modelId="{587651CB-2878-4552-A17B-1658B252085D}">
      <dsp:nvSpPr>
        <dsp:cNvPr id="0" name=""/>
        <dsp:cNvSpPr/>
      </dsp:nvSpPr>
      <dsp:spPr>
        <a:xfrm>
          <a:off x="6268288" y="409687"/>
          <a:ext cx="1230885" cy="123088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18EB360-6B57-46A2-9CC6-F05769F6259C}">
      <dsp:nvSpPr>
        <dsp:cNvPr id="0" name=""/>
        <dsp:cNvSpPr/>
      </dsp:nvSpPr>
      <dsp:spPr>
        <a:xfrm>
          <a:off x="329183" y="3620769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D42C4-AD8D-4334-A5AA-1B94DE772D43}">
      <dsp:nvSpPr>
        <dsp:cNvPr id="0" name=""/>
        <dsp:cNvSpPr/>
      </dsp:nvSpPr>
      <dsp:spPr>
        <a:xfrm>
          <a:off x="3291839" y="1767"/>
          <a:ext cx="4937760" cy="956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определяют задачи по обеспечению образовательного процесса необходимой и активной правовой базой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21370"/>
        <a:ext cx="4578951" cy="717618"/>
      </dsp:txXfrm>
    </dsp:sp>
    <dsp:sp modelId="{4BFE700C-D7D2-430E-BF52-AC9B046BD573}">
      <dsp:nvSpPr>
        <dsp:cNvPr id="0" name=""/>
        <dsp:cNvSpPr/>
      </dsp:nvSpPr>
      <dsp:spPr>
        <a:xfrm>
          <a:off x="0" y="1767"/>
          <a:ext cx="3291840" cy="956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Нормативно-правовые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08" y="48475"/>
        <a:ext cx="3198424" cy="863408"/>
      </dsp:txXfrm>
    </dsp:sp>
    <dsp:sp modelId="{FCF75392-D8BF-44B8-B1CA-842A8643BFF8}">
      <dsp:nvSpPr>
        <dsp:cNvPr id="0" name=""/>
        <dsp:cNvSpPr/>
      </dsp:nvSpPr>
      <dsp:spPr>
        <a:xfrm>
          <a:off x="3291839" y="1054274"/>
          <a:ext cx="4937760" cy="956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реализует задачи направлений работы с педагогическим и техническим персоналом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173877"/>
        <a:ext cx="4578951" cy="717618"/>
      </dsp:txXfrm>
    </dsp:sp>
    <dsp:sp modelId="{C2C13DFB-B57A-4EF5-8EF2-DD152F30FD90}">
      <dsp:nvSpPr>
        <dsp:cNvPr id="0" name=""/>
        <dsp:cNvSpPr/>
      </dsp:nvSpPr>
      <dsp:spPr>
        <a:xfrm>
          <a:off x="0" y="1054274"/>
          <a:ext cx="3291840" cy="956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Кадровые 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08" y="1100982"/>
        <a:ext cx="3198424" cy="863408"/>
      </dsp:txXfrm>
    </dsp:sp>
    <dsp:sp modelId="{1695C7CC-22AC-49DF-AEED-9CC01D9E7FBD}">
      <dsp:nvSpPr>
        <dsp:cNvPr id="0" name=""/>
        <dsp:cNvSpPr/>
      </dsp:nvSpPr>
      <dsp:spPr>
        <a:xfrm>
          <a:off x="3291839" y="2106781"/>
          <a:ext cx="4937760" cy="956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определяет направление деятельности по формированию установок в педагогических коллективах учреждений образования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226384"/>
        <a:ext cx="4578951" cy="717618"/>
      </dsp:txXfrm>
    </dsp:sp>
    <dsp:sp modelId="{FA427266-0DD3-4DF3-94C5-DAD69CB03C13}">
      <dsp:nvSpPr>
        <dsp:cNvPr id="0" name=""/>
        <dsp:cNvSpPr/>
      </dsp:nvSpPr>
      <dsp:spPr>
        <a:xfrm>
          <a:off x="0" y="2106781"/>
          <a:ext cx="3291840" cy="956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Мотивационные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08" y="2153489"/>
        <a:ext cx="3198424" cy="863408"/>
      </dsp:txXfrm>
    </dsp:sp>
    <dsp:sp modelId="{2A105229-3A8A-44B7-AC75-31B0A915476D}">
      <dsp:nvSpPr>
        <dsp:cNvPr id="0" name=""/>
        <dsp:cNvSpPr/>
      </dsp:nvSpPr>
      <dsp:spPr>
        <a:xfrm>
          <a:off x="3291839" y="3159288"/>
          <a:ext cx="4937760" cy="956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решают технологический (дидактический и методический) комплекс проблем по данной теме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3278891"/>
        <a:ext cx="4578951" cy="717618"/>
      </dsp:txXfrm>
    </dsp:sp>
    <dsp:sp modelId="{BFEA09A9-3463-483E-91BE-DD6F8C5D7892}">
      <dsp:nvSpPr>
        <dsp:cNvPr id="0" name=""/>
        <dsp:cNvSpPr/>
      </dsp:nvSpPr>
      <dsp:spPr>
        <a:xfrm>
          <a:off x="0" y="3159288"/>
          <a:ext cx="3291840" cy="956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Технологическая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08" y="3205996"/>
        <a:ext cx="3198424" cy="863408"/>
      </dsp:txXfrm>
    </dsp:sp>
    <dsp:sp modelId="{7F2001ED-64DD-4807-A3D6-00D1795EDD8E}">
      <dsp:nvSpPr>
        <dsp:cNvPr id="0" name=""/>
        <dsp:cNvSpPr/>
      </dsp:nvSpPr>
      <dsp:spPr>
        <a:xfrm>
          <a:off x="3291839" y="4211796"/>
          <a:ext cx="4937760" cy="956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создают систему управленческих действий в рамках управленческого цикла по данной теме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4331399"/>
        <a:ext cx="4578951" cy="717618"/>
      </dsp:txXfrm>
    </dsp:sp>
    <dsp:sp modelId="{286E1D4A-D125-4ADF-BFBB-2B04C03F1647}">
      <dsp:nvSpPr>
        <dsp:cNvPr id="0" name=""/>
        <dsp:cNvSpPr/>
      </dsp:nvSpPr>
      <dsp:spPr>
        <a:xfrm>
          <a:off x="0" y="4211796"/>
          <a:ext cx="3291840" cy="956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Организационные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708" y="4258504"/>
        <a:ext cx="3198424" cy="8634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D7E33-3BD6-4D0C-8503-0B573887D02F}">
      <dsp:nvSpPr>
        <dsp:cNvPr id="0" name=""/>
        <dsp:cNvSpPr/>
      </dsp:nvSpPr>
      <dsp:spPr>
        <a:xfrm>
          <a:off x="1418210" y="0"/>
          <a:ext cx="5154430" cy="466633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4ACE0-3561-4DE1-BA90-B230DFBA4162}">
      <dsp:nvSpPr>
        <dsp:cNvPr id="0" name=""/>
        <dsp:cNvSpPr/>
      </dsp:nvSpPr>
      <dsp:spPr>
        <a:xfrm>
          <a:off x="267379" y="467088"/>
          <a:ext cx="7859076" cy="66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Дать новые ценностные ориентиры, присвоение новых знаний педагогическим работникам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768" y="499477"/>
        <a:ext cx="7794298" cy="598716"/>
      </dsp:txXfrm>
    </dsp:sp>
    <dsp:sp modelId="{225620FB-D13E-4758-9551-50E305E3998A}">
      <dsp:nvSpPr>
        <dsp:cNvPr id="0" name=""/>
        <dsp:cNvSpPr/>
      </dsp:nvSpPr>
      <dsp:spPr>
        <a:xfrm>
          <a:off x="267379" y="1213519"/>
          <a:ext cx="7859076" cy="66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Повышение педагогической квалификации учителей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768" y="1245908"/>
        <a:ext cx="7794298" cy="598716"/>
      </dsp:txXfrm>
    </dsp:sp>
    <dsp:sp modelId="{21683FFE-1F99-49D7-AA15-BEEFA6D1DA5F}">
      <dsp:nvSpPr>
        <dsp:cNvPr id="0" name=""/>
        <dsp:cNvSpPr/>
      </dsp:nvSpPr>
      <dsp:spPr>
        <a:xfrm>
          <a:off x="267379" y="1959950"/>
          <a:ext cx="7859076" cy="66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Вовлечение педагогической общественности в управление школой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768" y="1992339"/>
        <a:ext cx="7794298" cy="598716"/>
      </dsp:txXfrm>
    </dsp:sp>
    <dsp:sp modelId="{6EDC865C-7F78-43E6-82D9-AD7B07C3E256}">
      <dsp:nvSpPr>
        <dsp:cNvPr id="0" name=""/>
        <dsp:cNvSpPr/>
      </dsp:nvSpPr>
      <dsp:spPr>
        <a:xfrm>
          <a:off x="267379" y="2706381"/>
          <a:ext cx="7859076" cy="66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Изменение содержания и функций методической службы учреждений образования и методических кабинетов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768" y="2738770"/>
        <a:ext cx="7794298" cy="598716"/>
      </dsp:txXfrm>
    </dsp:sp>
    <dsp:sp modelId="{8EDD7A8C-5496-4A8F-98D5-4E8371521B32}">
      <dsp:nvSpPr>
        <dsp:cNvPr id="0" name=""/>
        <dsp:cNvSpPr/>
      </dsp:nvSpPr>
      <dsp:spPr>
        <a:xfrm>
          <a:off x="267379" y="3452812"/>
          <a:ext cx="7859076" cy="66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Обновление организационных структур методической службы, обеспечение их многообразия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768" y="3485201"/>
        <a:ext cx="7794298" cy="5987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59E27-4DD1-4DA8-8D0D-85B5E667DF95}">
      <dsp:nvSpPr>
        <dsp:cNvPr id="0" name=""/>
        <dsp:cNvSpPr/>
      </dsp:nvSpPr>
      <dsp:spPr>
        <a:xfrm>
          <a:off x="3015" y="68956"/>
          <a:ext cx="7986423" cy="1253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latin typeface="Times New Roman" pitchFamily="18" charset="0"/>
              <a:cs typeface="Times New Roman" pitchFamily="18" charset="0"/>
            </a:rPr>
            <a:t>1. Повышение педагогической квалификации учителей через</a:t>
          </a:r>
          <a:endParaRPr lang="ru-RU" sz="3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735" y="105676"/>
        <a:ext cx="7912983" cy="1180288"/>
      </dsp:txXfrm>
    </dsp:sp>
    <dsp:sp modelId="{243167F9-11E0-4530-9FFD-7D0845BB2740}">
      <dsp:nvSpPr>
        <dsp:cNvPr id="0" name=""/>
        <dsp:cNvSpPr/>
      </dsp:nvSpPr>
      <dsp:spPr>
        <a:xfrm>
          <a:off x="801657" y="1322684"/>
          <a:ext cx="798642" cy="940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0296"/>
              </a:lnTo>
              <a:lnTo>
                <a:pt x="798642" y="9402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44FA1-E43B-4633-B3BB-3A528D4A3702}">
      <dsp:nvSpPr>
        <dsp:cNvPr id="0" name=""/>
        <dsp:cNvSpPr/>
      </dsp:nvSpPr>
      <dsp:spPr>
        <a:xfrm>
          <a:off x="1600300" y="1636116"/>
          <a:ext cx="6626284" cy="12537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методическую учебу педагогического коллектива по современным педагогическим технологиям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37020" y="1672836"/>
        <a:ext cx="6552844" cy="1180288"/>
      </dsp:txXfrm>
    </dsp:sp>
    <dsp:sp modelId="{20F52789-BA21-4B09-BAE6-539814379AFE}">
      <dsp:nvSpPr>
        <dsp:cNvPr id="0" name=""/>
        <dsp:cNvSpPr/>
      </dsp:nvSpPr>
      <dsp:spPr>
        <a:xfrm>
          <a:off x="801657" y="1322684"/>
          <a:ext cx="798642" cy="2507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7456"/>
              </a:lnTo>
              <a:lnTo>
                <a:pt x="798642" y="250745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D0AF1-39F3-4106-9032-23201F3B9941}">
      <dsp:nvSpPr>
        <dsp:cNvPr id="0" name=""/>
        <dsp:cNvSpPr/>
      </dsp:nvSpPr>
      <dsp:spPr>
        <a:xfrm>
          <a:off x="1600300" y="3203277"/>
          <a:ext cx="6626284" cy="12537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привлечение высококвалифицированных специалистов для работы с администрацией школы по реализации стратегии развития учреждений образования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37020" y="3239997"/>
        <a:ext cx="6552844" cy="11802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68DE5-935D-4C96-8940-3E4CEE1A9B91}">
      <dsp:nvSpPr>
        <dsp:cNvPr id="0" name=""/>
        <dsp:cNvSpPr/>
      </dsp:nvSpPr>
      <dsp:spPr>
        <a:xfrm>
          <a:off x="4018" y="948"/>
          <a:ext cx="8221563" cy="847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4. Реализация плана действий группы по повышению качества образования 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38" y="25768"/>
        <a:ext cx="8171923" cy="797789"/>
      </dsp:txXfrm>
    </dsp:sp>
    <dsp:sp modelId="{CC8BEE26-5902-4D85-BA0C-FABC605FF1D2}">
      <dsp:nvSpPr>
        <dsp:cNvPr id="0" name=""/>
        <dsp:cNvSpPr/>
      </dsp:nvSpPr>
      <dsp:spPr>
        <a:xfrm>
          <a:off x="4018" y="1206622"/>
          <a:ext cx="8221563" cy="52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5. Оценка эффективности работы проблемных групп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266" y="1221870"/>
        <a:ext cx="8191067" cy="4901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59E27-4DD1-4DA8-8D0D-85B5E667DF95}">
      <dsp:nvSpPr>
        <dsp:cNvPr id="0" name=""/>
        <dsp:cNvSpPr/>
      </dsp:nvSpPr>
      <dsp:spPr>
        <a:xfrm>
          <a:off x="6621" y="704639"/>
          <a:ext cx="8277901" cy="797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3. Формирование проблемных групп учителей на основе их творческих возможностей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85" y="728003"/>
        <a:ext cx="8231173" cy="750982"/>
      </dsp:txXfrm>
    </dsp:sp>
    <dsp:sp modelId="{243167F9-11E0-4530-9FFD-7D0845BB2740}">
      <dsp:nvSpPr>
        <dsp:cNvPr id="0" name=""/>
        <dsp:cNvSpPr/>
      </dsp:nvSpPr>
      <dsp:spPr>
        <a:xfrm>
          <a:off x="834411" y="1502350"/>
          <a:ext cx="827790" cy="45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867"/>
              </a:lnTo>
              <a:lnTo>
                <a:pt x="827790" y="45886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44FA1-E43B-4633-B3BB-3A528D4A3702}">
      <dsp:nvSpPr>
        <dsp:cNvPr id="0" name=""/>
        <dsp:cNvSpPr/>
      </dsp:nvSpPr>
      <dsp:spPr>
        <a:xfrm>
          <a:off x="1662201" y="1815600"/>
          <a:ext cx="6622441" cy="291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выявление лидера группы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70731" y="1824130"/>
        <a:ext cx="6605381" cy="274175"/>
      </dsp:txXfrm>
    </dsp:sp>
    <dsp:sp modelId="{20F52789-BA21-4B09-BAE6-539814379AFE}">
      <dsp:nvSpPr>
        <dsp:cNvPr id="0" name=""/>
        <dsp:cNvSpPr/>
      </dsp:nvSpPr>
      <dsp:spPr>
        <a:xfrm>
          <a:off x="834411" y="1502350"/>
          <a:ext cx="827790" cy="1040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0467"/>
              </a:lnTo>
              <a:lnTo>
                <a:pt x="827790" y="104046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D0AF1-39F3-4106-9032-23201F3B9941}">
      <dsp:nvSpPr>
        <dsp:cNvPr id="0" name=""/>
        <dsp:cNvSpPr/>
      </dsp:nvSpPr>
      <dsp:spPr>
        <a:xfrm>
          <a:off x="1662201" y="2420085"/>
          <a:ext cx="6622441" cy="2454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постановка цели работы группы</a:t>
          </a:r>
          <a:endParaRPr lang="ru-RU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9390" y="2427274"/>
        <a:ext cx="6608063" cy="231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9CDA4-8879-417A-B62D-5589A8F7826B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2FEDC-3BC2-48CB-A26E-021A12B38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41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2FEDC-3BC2-48CB-A26E-021A12B38D2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8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A0B5A6-D4F9-4AB3-B686-739C436792CC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982B67-9117-4B97-8B9A-0124BF352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416824" cy="4104456"/>
          </a:xfrm>
        </p:spPr>
        <p:txBody>
          <a:bodyPr>
            <a:noAutofit/>
          </a:bodyPr>
          <a:lstStyle/>
          <a:p>
            <a:pPr algn="ctr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Инновационный подход </a:t>
            </a:r>
            <a:br>
              <a:rPr lang="ru-RU" sz="4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к управлению методической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службой учреждений образования, районных методических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кабинетов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634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517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96552" y="1700808"/>
            <a:ext cx="8229600" cy="507512"/>
          </a:xfrm>
        </p:spPr>
        <p:txBody>
          <a:bodyPr>
            <a:normAutofit fontScale="92500"/>
          </a:bodyPr>
          <a:lstStyle/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Создание открытой системы управления учреждений образования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786208" y="2564903"/>
            <a:ext cx="8229600" cy="7235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Создание условий для развития педагогических инноваций в образовании, разработка механизма их институализации</a:t>
            </a:r>
            <a:endParaRPr kumimoji="0" lang="ru-RU" sz="2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786208" y="3645023"/>
            <a:ext cx="8229600" cy="108357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Предоставление реальной самостоятельности педагогическому коллективу в работе методической службы учреждений образования</a:t>
            </a:r>
            <a:endParaRPr kumimoji="0" lang="ru-RU" sz="2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806896" y="5085183"/>
            <a:ext cx="8229600" cy="507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Повышение качества образования выпускников школы</a:t>
            </a:r>
            <a:endParaRPr kumimoji="0" lang="ru-RU" sz="2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666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 выполнения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Предметом исследования является организация методической службы и ее эффективность. Если методическая служба ориентирована на интенсивное развитие, то это предполагает множество частных изменений. Все эти изменения должны быть скоординированы, и составлять единое целое. Реализация такого подхода к развитию методической службы требует системного управления.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исследования 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3779912" y="5013176"/>
            <a:ext cx="144016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700808"/>
            <a:ext cx="8229600" cy="2712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118110" tIns="118110" rIns="118110" bIns="118110" numCol="1" spcCol="1270" anchor="ctr" anchorCtr="0">
            <a:noAutofit/>
          </a:bodyPr>
          <a:lstStyle/>
          <a:p>
            <a:pPr lvl="0" algn="ctr" defTabSz="1377950">
              <a:spcBef>
                <a:spcPct val="0"/>
              </a:spcBef>
            </a:pPr>
            <a:r>
              <a:rPr lang="ru-RU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Системный подход предполагает следующую последовательность основных этапов</a:t>
            </a:r>
            <a:endParaRPr lang="ru-RU" sz="4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404664"/>
          <a:ext cx="8424936" cy="57150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60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293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Проблемно-ориентированный анализ состояния учреждений образования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990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и разработка стратегии основных направлений перехода к новой модели методической службы учреждений образования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плана действий по реализации стратегии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плана действий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293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эффективности преобразований методической службы учреждений образования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Индикаторные показатели результативности проекта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о творческой деятельности учителей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293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Ступень участия различных форм педагогической общественности в управлении методической службы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Эффективность методической службы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46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качества образования учащихся</a:t>
                      </a:r>
                      <a:endParaRPr lang="ru-RU" sz="21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действий: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05064"/>
          <a:ext cx="82296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67544" y="476673"/>
            <a:ext cx="8221563" cy="1008111"/>
            <a:chOff x="4018" y="1036"/>
            <a:chExt cx="8221563" cy="2714755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018" y="1036"/>
              <a:ext cx="8221563" cy="271475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83530" y="80548"/>
              <a:ext cx="8062539" cy="25557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1" kern="1200" dirty="0" smtClean="0">
                  <a:latin typeface="Times New Roman" pitchFamily="18" charset="0"/>
                  <a:cs typeface="Times New Roman" pitchFamily="18" charset="0"/>
                </a:rPr>
                <a:t>2. Мониторинг педагогических проблем и возможностей учителей учреждений образования</a:t>
              </a:r>
              <a:endParaRPr lang="ru-RU" sz="2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57200" y="994916"/>
          <a:ext cx="8291264" cy="337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11256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Инновационные изменения идут сегодня по таким направлениям, как формирование нового содержания образования, разработка и реализация новых технологий обучения, применение методов, приемов, средств освоения новых программ, создание условий для самоопределения личности в процессе обучения, изменение в образе деятельности и стиле мышления как учителей, так и учащихся, изменение взаимоотношений между ними, создание и развитие творческих инновационных коллективов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404664"/>
            <a:ext cx="8481120" cy="734481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 методической  деятельностью  способствует развитию всех  образовательных ресурсов как условий  эффективного  решения  стратегических задач системы образования.</a:t>
            </a:r>
          </a:p>
          <a:p>
            <a:pPr marL="109728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процесс,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 позволяющий получить реальную положительную динамику результатов профессиональной  деятельности. Они характеризует  как процесс профессиональной  деятельности педагогов  (участие в методической работе, внедрение инноваций,  участие  в профессиональных  конкурсах, повышение квалификационной категории, обобщение и  трансляция  опыта и др.), так и его  результаты  (уровень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 воспитанности, результаты участия школьников в олимпиадах  и конкурсах и т.п.).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342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2832" y="1268760"/>
            <a:ext cx="7467600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современном Казахстане развитие школьного образования в значительной степени определяется тем, насколько эффективно работает методическая служба школ и районных методических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кабинетов. Эта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служба может функционировать только тогда, когда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все его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составные звенья отвечают требованиям сегодняшнего дня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	Эффективность методической службы и ее развитие предполагает  совершенствование всей деятельности учреждений образования и методических кабинетов. Низкий уровень информационного обеспечения педагогического коллектива обозначает тенденции  к преобладанию устаревших технологий и методик преподавания. Система стимулирования  и поощрения педагогических кадров не отражает истинного уровня эффективности педагогической деятельности.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Актуальность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0700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32656"/>
            <a:ext cx="8157592" cy="54726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методиста и педагогов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необходимым условием эффективного  протекания процесса,  осуществляемого на уровне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соуправления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условием реализации  качественных образовательных услуг является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профессиональной  компетентности учителя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исходя из вышеизложенного, мы можем определить целевые установки методической деятельности.</a:t>
            </a:r>
          </a:p>
          <a:p>
            <a:pPr marL="109728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обеспечить развитие профессиональной  компетентности всех педагогов как средства качественной реализации образовательных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1168483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9471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методической деятельности: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осуществить анализ  информации, характеризующей уровень профессиональной и  предметной компетентности  каждого педагога;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способствовать  развитию  мотивации  педагогов на личностно- профессиональное  саморазвитие;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определить конкретные проблемы и направления развития профессиональной компетентности каждого педагога;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разработать и реализовать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ресурсообеспеченных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вариативных организационных форм  методической деятельности,  адекватных ее цели;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обеспечить систему диагностики результатов  профессиональной деятельности каждого педагога как показателя уровня развития профессиональной  компетентности.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0163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818651"/>
          </a:xfrm>
        </p:spPr>
        <p:txBody>
          <a:bodyPr/>
          <a:lstStyle/>
          <a:p>
            <a:pPr marL="109728" indent="0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указанных задач обеспечивает деятельность по ряду направлений:</a:t>
            </a: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802798"/>
              </p:ext>
            </p:extLst>
          </p:nvPr>
        </p:nvGraphicFramePr>
        <p:xfrm>
          <a:off x="107504" y="1196752"/>
          <a:ext cx="8784977" cy="566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8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8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8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задачи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 деятельности  по ее реализации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Организационные формы деятельности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56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критериев и показателей, характеризующих уровень компетентности педагога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литературы; мозговой штурм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информации, характеризующей  уровень компетентности  каждого педагога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документацией, портфолио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4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полученной информации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Самоанализ, собеседование с завучем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2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способов мотивации педагогов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 Совет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4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«полей успешности» каждого педагога как ресурса методической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Самоанализ, собеседование с завучем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0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конкретных проблем и направлений развития профессиональной компетентности каждого педагога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Самоанализ, собеседование с завучем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6" marR="6830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27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284878"/>
              </p:ext>
            </p:extLst>
          </p:nvPr>
        </p:nvGraphicFramePr>
        <p:xfrm>
          <a:off x="323528" y="188640"/>
          <a:ext cx="8514139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5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581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школьных, районных, городских ресурсов роста профессиональной  компетентности  педагогов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 со специалистами МО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4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системы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ресурсообечпеченных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вариативных  организационных форм методической деятельности,  призванных способствовать  росту профессиональной  компетентности педагогов и развитию образовательного учреждения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совет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роли каждого педагогов в реализации системы  организационных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727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предмета, содержания, форм, сроков диагностики результатов профессиональной деятельности каждого учителя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методической деятельностью ОУ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мониторинга, анализ результатов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методической деятельностью ОУ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корректировок, принятие управленческих решений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методической деятельностью ОУ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915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комплекса поставленных задач будет способствовать постановке более сложных, направленных на развитие новых составляющих профессиональной  компетентности педагога (таких как освоение новых  образовательных технологий, средств образования и т.п.),  методической компетентности и, следовательно, на качественное  оказание новых образовательных услуг.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139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/>
          <a:lstStyle/>
          <a:p>
            <a:pPr marL="109728" indent="0" algn="ctr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проблемы методической деятельности определяются по каждому ее направлению исходя из особенностей конкретного образовательного учреждения: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40239"/>
              </p:ext>
            </p:extLst>
          </p:nvPr>
        </p:nvGraphicFramePr>
        <p:xfrm>
          <a:off x="251520" y="2349514"/>
          <a:ext cx="8435279" cy="4103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методической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проблемы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профессиональной компетентности педагогов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 правовая база образовательной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здоровья школьников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реализации различных организационных форм образовательной 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Современные о образовательные технологии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воспитывающей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компетентностей школьников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успешности  обучения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Проектно- исследовательская деятельность школьников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передового опыта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Самоанализ профессиональной деятельности педагогов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наставничество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15531" y="2348880"/>
            <a:ext cx="129981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62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100753"/>
              </p:ext>
            </p:extLst>
          </p:nvPr>
        </p:nvGraphicFramePr>
        <p:xfrm>
          <a:off x="611560" y="332656"/>
          <a:ext cx="7848872" cy="6048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4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ресурсной базы  образовательного процесса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образовательных программ, УМК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предметных кабинетов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школьной документации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школы и социума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 образовательной среды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4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качества дополнительного  образования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предметных олимпиад, конкурсов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реализации отдельных  организационных  форм системы дополнительного образования и внеурочной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9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процесса и результата профессиональной деятельности педагога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диагностических процедур результатов образовательной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школьников к итоговой аттестации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953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0385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построение системы  управления методической деятельностью образовательного учреждения является ведущим условием  эффективной  реализации задач, стоящих перед современной системой образования.</a:t>
            </a:r>
          </a:p>
          <a:p>
            <a:pPr marL="109728" indent="0">
              <a:buNone/>
            </a:pPr>
            <a:r>
              <a:rPr lang="ru-RU" sz="3200" dirty="0"/>
              <a:t> </a:t>
            </a:r>
          </a:p>
          <a:p>
            <a:pPr marL="109728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04439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610205"/>
              </p:ext>
            </p:extLst>
          </p:nvPr>
        </p:nvGraphicFramePr>
        <p:xfrm>
          <a:off x="632792" y="1484784"/>
          <a:ext cx="804366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проекта: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22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проекта: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Методическое обеспечение образовательного процесса: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57200" y="2072518"/>
            <a:ext cx="8229600" cy="2712963"/>
            <a:chOff x="0" y="1005983"/>
            <a:chExt cx="8229600" cy="271296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005983"/>
              <a:ext cx="8229600" cy="271296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1005983"/>
              <a:ext cx="8229600" cy="271296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1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Комплекс качественных характеристик образования – результативность и эффективность, адекватные технологические средства и успешность педагогов и учащихся – рассматриваются с учетом трех составляющих</a:t>
              </a:r>
              <a:endParaRPr lang="ru-RU" sz="3100" b="1" kern="1200" dirty="0"/>
            </a:p>
          </p:txBody>
        </p:sp>
      </p:grpSp>
      <p:sp>
        <p:nvSpPr>
          <p:cNvPr id="9" name="Стрелка вниз 8"/>
          <p:cNvSpPr/>
          <p:nvPr/>
        </p:nvSpPr>
        <p:spPr>
          <a:xfrm>
            <a:off x="3779912" y="5229200"/>
            <a:ext cx="144016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17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22920" y="2492896"/>
            <a:ext cx="8229600" cy="3298371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Освоение новых подходов к образованию: компетентностного, ресурсного и системно-деятельностного как основной способ  совершенствования  качества образования – роста результативности, эффективности обучения, воспитания, развития и успешности участников образовательного процесса.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Методическая тема должна быть сформирована следующим образом: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направления реализации методической темы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95030" y="2073622"/>
            <a:ext cx="628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2060848"/>
            <a:ext cx="628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39647" y="2073622"/>
            <a:ext cx="628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1933675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Данная методическая тема разрабатывается как система взаимосвязанных нормативно-правовых, кадровых, мотивационных, технологических и организационных условий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1145</Words>
  <Application>Microsoft Office PowerPoint</Application>
  <PresentationFormat>Экран (4:3)</PresentationFormat>
  <Paragraphs>166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Инновационный подход   к управлению методической службой учреждений образования, районных методических  кабинетов</vt:lpstr>
      <vt:lpstr>Актуальность проекта:</vt:lpstr>
      <vt:lpstr>Цель проекта: </vt:lpstr>
      <vt:lpstr>Задачи проекта:</vt:lpstr>
      <vt:lpstr>Методическое обеспечение образовательного процесса:</vt:lpstr>
      <vt:lpstr>Презентация PowerPoint</vt:lpstr>
      <vt:lpstr>Методическая тема должна быть сформирована следующим образом: </vt:lpstr>
      <vt:lpstr>Основные направления реализации методической темы</vt:lpstr>
      <vt:lpstr>Презентация PowerPoint</vt:lpstr>
      <vt:lpstr>Презентация PowerPoint</vt:lpstr>
      <vt:lpstr>Ожидаемые результаты:</vt:lpstr>
      <vt:lpstr>Механизм выполнения проекта:</vt:lpstr>
      <vt:lpstr>Предмет исследования проекта</vt:lpstr>
      <vt:lpstr>Презентация PowerPoint</vt:lpstr>
      <vt:lpstr>Презентация PowerPoint</vt:lpstr>
      <vt:lpstr>План действий: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Инновационный подход к управлению методической службой учреждений образования, районных методических кабинетов</dc:title>
  <dc:creator>Admin</dc:creator>
  <cp:lastModifiedBy>01</cp:lastModifiedBy>
  <cp:revision>34</cp:revision>
  <dcterms:created xsi:type="dcterms:W3CDTF">2015-02-05T03:17:03Z</dcterms:created>
  <dcterms:modified xsi:type="dcterms:W3CDTF">2018-02-13T06:53:18Z</dcterms:modified>
</cp:coreProperties>
</file>