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0" r:id="rId3"/>
    <p:sldId id="289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2094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Прямоугольник 5"/>
          <p:cNvSpPr>
            <a:spLocks noChangeArrowheads="1"/>
          </p:cNvSpPr>
          <p:nvPr/>
        </p:nvSpPr>
        <p:spPr bwMode="auto">
          <a:xfrm>
            <a:off x="2674136" y="142852"/>
            <a:ext cx="43792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Ақмола облысы білім басқармасы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43" y="476250"/>
            <a:ext cx="2432057" cy="145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2571750"/>
            <a:ext cx="914400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Ақмола облысы бойынша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kk-KZ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«Рухани жаңғыру» бағдарламасының жүзеге асырылуы  бойынша мәлімет</a:t>
            </a:r>
          </a:p>
          <a:p>
            <a:pPr lvl="0" algn="ctr">
              <a:spcBef>
                <a:spcPct val="0"/>
              </a:spcBef>
              <a:defRPr/>
            </a:pPr>
            <a:r>
              <a:rPr lang="kk-KZ" sz="12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</a:p>
        </p:txBody>
      </p:sp>
      <p:pic>
        <p:nvPicPr>
          <p:cNvPr id="10246" name="Рисунок 2" descr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14374"/>
            <a:ext cx="2214548" cy="108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04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" name="Picture 2" descr="C:\Users\user\Desktop\РУХАНИ ЖАҢҒЫРУ  ДЕКАБРЬ\КОЛЛЕДЖ\Колледждер НОЯБРЬ\Казпед\IMG_3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571612"/>
            <a:ext cx="8640960" cy="46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00010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Ж.Мусин атындағы жоғары қазақ педагогикалық колледжі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4" name="Picture 2" descr="C:\Users\user\Desktop\РУХАНИ ЖАҢҒЫРУ  ДЕКАБРЬ\КОЛЛЕДЖ\Колледждер НОЯБРЬ\Казпед\IMG_53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8604"/>
            <a:ext cx="8429684" cy="607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00010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«Көкшетау жоғары медициналық колледжі» 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РУХАНИ ЖАҢҒЫРУ  ДЕКАБРЬ\КОЛЛЕДЖ\Колледждер НОЯБРЬ\медколледж\фото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357298"/>
            <a:ext cx="8215370" cy="493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" name="Picture 2" descr="C:\Users\user\Desktop\РУХАНИ ЖАҢҒЫРУ  ДЕКАБРЬ\КОЛЛЕДЖ\Колледждер НОЯБРЬ\медколледж\фото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548680"/>
            <a:ext cx="8289970" cy="559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4" name="Picture 2" descr="C:\Users\user\Desktop\РУХАНИ ЖАҢҒЫРУ  ДЕКАБРЬ\КОЛЛЕДЖ\Колледждер НОЯБРЬ\медколледж\фото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57166"/>
            <a:ext cx="835824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00010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Щучинск қаласы, Жоғары колледжі 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РУХАНИ ЖАҢҒЫРУ  ДЕКАБРЬ\КОЛЛЕДЖ\Колледждер НОЯБРЬ\Рухани жангыру - отчет, Высший колледж, г.Щучинск\Знакомство с историей в музее колледж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" b="5248"/>
          <a:stretch>
            <a:fillRect/>
          </a:stretch>
        </p:blipFill>
        <p:spPr bwMode="auto">
          <a:xfrm>
            <a:off x="285720" y="1714488"/>
            <a:ext cx="8648675" cy="421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" name="Picture 2" descr="C:\Users\user\Desktop\РУХАНИ ЖАҢҒЫРУ  ДЕКАБРЬ\КОЛЛЕДЖ\Колледждер НОЯБРЬ\Рухани жангыру - отчет, Высший колледж, г.Щучинск\Поездка в АЛЖИР - к Мемориалу памяти жертв политических репресс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38" y="285728"/>
            <a:ext cx="8592979" cy="621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4" name="Picture 2" descr="C:\Users\user\Desktop\РУХАНИ ЖАҢҒЫРУ  ДЕКАБРЬ\КОЛЛЕДЖ\Колледждер НОЯБРЬ\Рухани жангыру - отчет, Высший колледж, г.Щучинск\Мәңгілік ел - страна моей мечты - (торжественная ленейка, посвященная ко дню знаний)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85728"/>
            <a:ext cx="807249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00010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Қорғалжын ауданы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№1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Агротехникалық колледжі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3" descr="C:\Users\пк\Desktop\баннер в кабинет\Рухани-адамгер\20161003_114141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357298"/>
            <a:ext cx="814393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00010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.Уәлиханов атындағы КМУ жанындағы көпсалалы колледжінде 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4" descr="C:\Users\A\Desktop\Новая папка\IMG-20171202-WA0007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828680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На сайт рухани\IMG_495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3105"/>
            <a:ext cx="3533775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На сайт рухани\IMG_49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476671"/>
            <a:ext cx="3744416" cy="302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На сайт рухани\IMG_498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861048"/>
            <a:ext cx="4536504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4561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" name="Рисунок 4" descr="I:\Колледж\конкурс чтецов\IMG_25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5357850" cy="3000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C:\Users\user\Desktop\РУХАНИ ЖАҢҒЫРУ  ДЕКАБРЬ\КОЛЛЕДЖ\КОЛ КГУ\Новая папка\IMG_25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3714752"/>
            <a:ext cx="5375164" cy="2927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" name="Picture 2" descr="C:\Users\user\Desktop\РУХАНИ ЖАҢҒЫРУ  ДЕКАБРЬ\КОЛЛЕДЖ\КОЛ КГУ\руханани жанғыру суреттер\Новая папка\IMG-20171130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8572560" cy="607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00010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Есіл ауданы, №7 Агротехникалық колледжі 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РУХАНИ ЖАҢҒЫРУ  ДЕКАБРЬ\КОЛЛЕДЖ\Колледждер НОЯБРЬ\АТК .7\реализация программы АТК 7\буккроссин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500174"/>
            <a:ext cx="4114800" cy="41490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C:\Users\user\Desktop\РУХАНИ ЖАҢҒЫРУ  ДЕКАБРЬ\КОЛЛЕДЖ\Колледждер НОЯБРЬ\АТК .7\реализация программы АТК 7\выстав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500174"/>
            <a:ext cx="3888432" cy="41490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88512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" name="Picture 3" descr="C:\Users\user\Desktop\РУХАНИ ЖАҢҒЫРУ  ДЕКАБРЬ\КОЛЛЕДЖ\Колледждер НОЯБРЬ\АТК .7\реализация программы АТК 7\конкурс чтец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571480"/>
            <a:ext cx="8643473" cy="5357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" name="Picture 2" descr="C:\Users\user\Desktop\РУХАНИ ЖАҢҒЫРУ  ДЕКАБРЬ\КОЛЛЕДЖ\Колледждер НОЯБРЬ\АТК .7\реализация программы АТК 7\классный час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857256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" name="Picture 2" descr="C:\Users\user\Desktop\РУХАНИ ЖАҢҒЫРУ  ДЕКАБРЬ\КОЛЛЕДЖ\Колледждер НОЯБРЬ\АТК .7\реализация программы АТК 7\экскур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7166"/>
            <a:ext cx="8429684" cy="5786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00010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Степногорск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қаласы,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 №2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Индустриалды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-техникалық колледжі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РУХАНИ ЖАҢҒЫРУ  ДЕКАБРЬ\КОЛЛЕДЖ\Колледждер НОЯБРЬ\АТК Степногорск\Отчет по Рухани Жаңғыру ИТК 2 Степногорск\22366711_365645783873014_289270147371382311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428736"/>
            <a:ext cx="8358246" cy="49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4" name="Picture 2" descr="C:\Users\user\Desktop\РУХАНИ ЖАҢҒЫРУ  ДЕКАБРЬ\КОЛЛЕДЖ\Колледждер НОЯБРЬ\АТК Степногорск\Отчет по Рухани Жаңғыру ИТК 2 Степногорск\22179963_361890437581882_1075413889820021754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8604"/>
            <a:ext cx="8429684" cy="554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7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" name="Picture 2" descr="C:\Users\user\Desktop\РУХАНИ ЖАҢҒЫРУ  ДЕКАБРЬ\КОЛЛЕДЖ\Колледждер НОЯБРЬ\АТК Степногорск\Отчет по Рухани Жаңғыру ИТК 2 Степногорск\22459185_367599977010928_4675148173935949731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85729"/>
            <a:ext cx="8392000" cy="60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51</Words>
  <Application>Microsoft Office PowerPoint</Application>
  <PresentationFormat>Экран (4:3)</PresentationFormat>
  <Paragraphs>11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Ayazhan</dc:creator>
  <cp:lastModifiedBy>user</cp:lastModifiedBy>
  <cp:revision>29</cp:revision>
  <dcterms:created xsi:type="dcterms:W3CDTF">2017-12-12T16:38:32Z</dcterms:created>
  <dcterms:modified xsi:type="dcterms:W3CDTF">2017-12-26T09:13:55Z</dcterms:modified>
</cp:coreProperties>
</file>