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8" r:id="rId1"/>
  </p:sldMasterIdLst>
  <p:sldIdLst>
    <p:sldId id="256" r:id="rId2"/>
    <p:sldId id="258" r:id="rId3"/>
    <p:sldId id="282" r:id="rId4"/>
    <p:sldId id="259" r:id="rId5"/>
    <p:sldId id="283" r:id="rId6"/>
    <p:sldId id="269" r:id="rId7"/>
    <p:sldId id="287" r:id="rId8"/>
    <p:sldId id="292" r:id="rId9"/>
    <p:sldId id="285" r:id="rId10"/>
    <p:sldId id="286" r:id="rId11"/>
    <p:sldId id="288" r:id="rId12"/>
    <p:sldId id="289" r:id="rId13"/>
    <p:sldId id="290" r:id="rId14"/>
    <p:sldId id="291" r:id="rId15"/>
    <p:sldId id="284" r:id="rId16"/>
    <p:sldId id="276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309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15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5465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43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6901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12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97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071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4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30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560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9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5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10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649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97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1D20D-B0B3-49D5-AC55-D5ED1A55433C}" type="datetimeFigureOut">
              <a:rPr lang="ru-RU" smtClean="0"/>
              <a:pPr/>
              <a:t>чт 01.04.21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613493-E873-49D6-A5FC-5AF5350F97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41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6103" y="888274"/>
            <a:ext cx="9248503" cy="34616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глобального чтения в работе с детьми дошкольного возраста</a:t>
            </a:r>
            <a:r>
              <a:rPr lang="ru-RU" sz="5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027" y="5486400"/>
            <a:ext cx="7555275" cy="757645"/>
          </a:xfrm>
        </p:spPr>
        <p:txBody>
          <a:bodyPr>
            <a:noAutofit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Подготовила воспитатель: 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Кукенова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М.Н.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37364" y="274321"/>
            <a:ext cx="7555275" cy="1132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ГККП  «Детский сад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Айналайын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города Кокшетау при отделе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 по городу  Кокшетау  управления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3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СЕМИНАР\IMG_20210309_16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841" y="1854119"/>
            <a:ext cx="6614160" cy="500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СЕМИНАР\IMG_20210309_16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62949" cy="440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СЕМИНАР\IMG_20210309_161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-1"/>
            <a:ext cx="6287589" cy="471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СЕМИНАР\IMG_20210309_161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583" y="1632857"/>
            <a:ext cx="6875417" cy="522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ЕМИНАР\IMG_20210309_161644.jpg"/>
          <p:cNvPicPr>
            <a:picLocks noChangeAspect="1" noChangeArrowheads="1"/>
          </p:cNvPicPr>
          <p:nvPr/>
        </p:nvPicPr>
        <p:blipFill>
          <a:blip r:embed="rId2" cstate="print"/>
          <a:srcRect l="19653" r="32003"/>
          <a:stretch>
            <a:fillRect/>
          </a:stretch>
        </p:blipFill>
        <p:spPr bwMode="auto">
          <a:xfrm>
            <a:off x="836023" y="862149"/>
            <a:ext cx="2795451" cy="433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СЕМИНАР\IMG_20210309_161649.jpg"/>
          <p:cNvPicPr>
            <a:picLocks noChangeAspect="1" noChangeArrowheads="1"/>
          </p:cNvPicPr>
          <p:nvPr/>
        </p:nvPicPr>
        <p:blipFill>
          <a:blip r:embed="rId3" cstate="print"/>
          <a:srcRect r="4857"/>
          <a:stretch>
            <a:fillRect/>
          </a:stretch>
        </p:blipFill>
        <p:spPr bwMode="auto">
          <a:xfrm>
            <a:off x="5434149" y="627017"/>
            <a:ext cx="579990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ЕМИНАР\IMG_20210309_161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87291" cy="462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СЕМИНАР\IMG_20210309_161751.jpg"/>
          <p:cNvPicPr>
            <a:picLocks noChangeAspect="1" noChangeArrowheads="1"/>
          </p:cNvPicPr>
          <p:nvPr/>
        </p:nvPicPr>
        <p:blipFill>
          <a:blip r:embed="rId3" cstate="print"/>
          <a:srcRect l="13902" r="10748"/>
          <a:stretch>
            <a:fillRect/>
          </a:stretch>
        </p:blipFill>
        <p:spPr bwMode="auto">
          <a:xfrm>
            <a:off x="6100354" y="1267097"/>
            <a:ext cx="6091646" cy="559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ЕМИНАР\IMG_20210309_161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5734595" cy="430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СЕМИНАР\IMG_20210309_162023_1.jpg"/>
          <p:cNvPicPr>
            <a:picLocks noChangeAspect="1" noChangeArrowheads="1"/>
          </p:cNvPicPr>
          <p:nvPr/>
        </p:nvPicPr>
        <p:blipFill>
          <a:blip r:embed="rId3" cstate="print"/>
          <a:srcRect l="19634" t="18780"/>
          <a:stretch>
            <a:fillRect/>
          </a:stretch>
        </p:blipFill>
        <p:spPr bwMode="auto">
          <a:xfrm>
            <a:off x="5747657" y="1685109"/>
            <a:ext cx="6444343" cy="517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2068" y="3015850"/>
            <a:ext cx="119699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ребенка правильно понимать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смысловую нагрузку графического изображения слова;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-воспитывать отношение к глобальному чтению как к источнику   знания и средству общения с окружающими.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967753"/>
            <a:ext cx="11155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  <a:tabLst>
                <a:tab pos="677863" algn="l"/>
              </a:tabLst>
            </a:pP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обучении глобальному чтению перед педагогом стоят задачи:</a:t>
            </a:r>
            <a:endParaRPr lang="ru-RU" sz="4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://neposeda-center.ru/images/2018/10/31/89255b8226063167e77a3d5702642f3c_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64" y="1629580"/>
            <a:ext cx="2793488" cy="1570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9818" y="1067738"/>
            <a:ext cx="91831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работа по глобальному чтению нужна для развития коммуникативных навыков у детей, для развития понимания и активизации речи. Эта работа должна пронизывать все предметы учебной деятельности и бытового самообслуживания.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обучении глобальному чтению необходимо соблюдать постепенность и последовательность.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lh4.ggpht.com/y_xs_bLh_IxufjhC-plim_pg6ck3voYHLpBKUAT-_0YmC9Z16MIxgaA8VZ7uqvdYEJY=h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930" y="5222309"/>
            <a:ext cx="2838468" cy="14070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93886" y="200689"/>
            <a:ext cx="2715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159" y="783649"/>
            <a:ext cx="8596668" cy="123914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lechenieallergii.ru/images/kak-projavljaetsja-allergija/projavljaetsja-allergija-na-berezu_10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712" y="2590800"/>
            <a:ext cx="4762500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88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27" y="339634"/>
            <a:ext cx="10074941" cy="12664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Глен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Доман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avatars.mds.yandex.net/get-turbo/3515060/rthf904dfb8100f088c2a6d3977b42b2523/max_g480_c12_r4x3_pd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21" y="1122635"/>
            <a:ext cx="4029075" cy="3171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98869" y="12113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Глен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физиотерапевт, родившийся в Америке в 1913 году и являющийся автором одноименной методики по раннему развитию детей.</a:t>
            </a:r>
          </a:p>
          <a:p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Гленн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Доман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заинтересовался тем, как развивается мозг ребенка еще в медицинском ВУЗе, и, по его окончанию, плотно стал изучать данную тему. Свои исследования он  начал на «особых» детях у которых было диагностировано ДЦП, умственная отсталость или же поражение ЦНС. В своей работе врач использовал карточки, на которых были изображены точки, слова и различные картинки. В последствие он увеличивал количество показываемых карточек. Позднее данная методика стала применяться и для раннего развития здоровых детей, а после доработки методики таким известным врачом, как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Маниченко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она стала популярна во всем мире.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7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27" y="339634"/>
            <a:ext cx="10074941" cy="12664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Глобальное чтение. Что это такое?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6401" y="1261127"/>
            <a:ext cx="52120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Суть глобального метода обучения чтению заключается в том, что ребенок на протяжении длительного времени регулярно воспринимает зрительно и на слух написанные целиком слова, словосочетания, короткие предложения. </a:t>
            </a:r>
          </a:p>
        </p:txBody>
      </p:sp>
      <p:pic>
        <p:nvPicPr>
          <p:cNvPr id="10242" name="Picture 2" descr="https://clipart-db.ru/file_content/rastr/xchilde-015.png.pagespeed.ic.QXTN3ljKq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2" y="1505131"/>
            <a:ext cx="3853542" cy="3197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87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74597" y="1056045"/>
            <a:ext cx="11524130" cy="1323439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глобальному чтению позволяет развивать</a:t>
            </a:r>
            <a:r>
              <a:rPr lang="ru-RU" sz="12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" y="3230742"/>
            <a:ext cx="4135602" cy="5847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импрессивную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051011"/>
            <a:ext cx="11987384" cy="5847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элементарное мышление ребенка до овладения произношением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4844388"/>
            <a:ext cx="11994776" cy="5847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зрительное внимание и память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5772235"/>
            <a:ext cx="8027894" cy="584775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пассивный словарь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037805" y="404949"/>
            <a:ext cx="7772401" cy="707886"/>
          </a:xfrm>
          <a:prstGeom prst="rect">
            <a:avLst/>
          </a:pr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ПОКАЗАТЕЛЬНЫЙ ПРИМЕР: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207" y="1436914"/>
            <a:ext cx="10371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рзелульаттам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илссеовадний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одонго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анлигйсокго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унвиертисета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иеемт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занчнеия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 кокам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пряокде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рсапожолены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бкувы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солве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Галвоне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чотбы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преавя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пслоендяя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бквуы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блыи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мсете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Осатьлыне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бкувы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мгоут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селдовтаь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плоонм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бсепордяке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все-рвано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ткест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чтаитсея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побрелм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Пичрионй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эгото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ялвятеся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то, что мы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чиатем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кдаужю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бкуву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отдльенотси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 все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солво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цликеом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6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МИНАР\IMG_20210309_16022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6074229" cy="378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СЕМИНАР\IMG_20210309_16032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26332" y="2351314"/>
            <a:ext cx="6165668" cy="450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ЕМИНАР\IMG_20210309_16035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5799909" cy="434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СЕМИНАР\IMG_20210309_16044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878286" y="2122714"/>
            <a:ext cx="6313714" cy="473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СЕМИНАР\IMG_20210309_16055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556"/>
          <a:stretch>
            <a:fillRect/>
          </a:stretch>
        </p:blipFill>
        <p:spPr bwMode="auto">
          <a:xfrm>
            <a:off x="1" y="1"/>
            <a:ext cx="6035039" cy="459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СЕМИНАР\IMG_20210309_16062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008914" y="1959427"/>
            <a:ext cx="6183086" cy="463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IMG_20210311_15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90" y="209006"/>
            <a:ext cx="5381897" cy="403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Новая папка\IMG_20210311_15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548" y="1894112"/>
            <a:ext cx="6270172" cy="470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295</Words>
  <Application>Microsoft Office PowerPoint</Application>
  <PresentationFormat>Произвольный</PresentationFormat>
  <Paragraphs>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           «Метод глобального чтения в работе с детьми дошкольного возраста»</vt:lpstr>
      <vt:lpstr>Глен Доман </vt:lpstr>
      <vt:lpstr>Глобальное чтение. Что это такое?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«Эффективные подходы и методы реабилитации детей с РАС и другими ментальными нарушениями»</dc:title>
  <dc:creator>Психолог ОППП</dc:creator>
  <cp:lastModifiedBy>Пользователь</cp:lastModifiedBy>
  <cp:revision>86</cp:revision>
  <dcterms:created xsi:type="dcterms:W3CDTF">2017-10-26T03:46:10Z</dcterms:created>
  <dcterms:modified xsi:type="dcterms:W3CDTF">2021-04-01T13:51:15Z</dcterms:modified>
</cp:coreProperties>
</file>