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7" r:id="rId2"/>
  </p:sldMasterIdLst>
  <p:notesMasterIdLst>
    <p:notesMasterId r:id="rId15"/>
  </p:notesMasterIdLst>
  <p:sldIdLst>
    <p:sldId id="256" r:id="rId3"/>
    <p:sldId id="275" r:id="rId4"/>
    <p:sldId id="276" r:id="rId5"/>
    <p:sldId id="277" r:id="rId6"/>
    <p:sldId id="279" r:id="rId7"/>
    <p:sldId id="278" r:id="rId8"/>
    <p:sldId id="283" r:id="rId9"/>
    <p:sldId id="281" r:id="rId10"/>
    <p:sldId id="280" r:id="rId11"/>
    <p:sldId id="282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BFEFE-9B55-4023-A221-F8E6507285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A17AD4-F07A-442C-8E99-A9671B4071B0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0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Профессиональная направленность</a:t>
          </a:r>
        </a:p>
      </dgm:t>
    </dgm:pt>
    <dgm:pt modelId="{68588DBF-3972-44C6-BD97-7D6325CAFF9A}" type="parTrans" cxnId="{A0E533B4-1CC9-47FF-A0D4-E1E4E568CC08}">
      <dgm:prSet/>
      <dgm:spPr/>
      <dgm:t>
        <a:bodyPr/>
        <a:lstStyle/>
        <a:p>
          <a:endParaRPr lang="ru-RU"/>
        </a:p>
      </dgm:t>
    </dgm:pt>
    <dgm:pt modelId="{C342297F-AD3A-4E25-9DE6-D1D02452335B}" type="sibTrans" cxnId="{A0E533B4-1CC9-47FF-A0D4-E1E4E568CC08}">
      <dgm:prSet/>
      <dgm:spPr/>
      <dgm:t>
        <a:bodyPr/>
        <a:lstStyle/>
        <a:p>
          <a:endParaRPr lang="ru-RU"/>
        </a:p>
      </dgm:t>
    </dgm:pt>
    <dgm:pt modelId="{91DB2D04-C786-4652-A1F3-280489079AB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sz="1400" b="1" i="1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r>
            <a:rPr lang="ru-RU" sz="2000" b="0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Педагогический такт</a:t>
          </a:r>
        </a:p>
        <a:p>
          <a:endParaRPr lang="ru-RU" sz="1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639F6360-9D9C-4687-B2A4-A7486C8F84FD}" type="parTrans" cxnId="{EE10B9E7-BE1F-4EA4-912E-83235AD9AB27}">
      <dgm:prSet/>
      <dgm:spPr/>
      <dgm:t>
        <a:bodyPr/>
        <a:lstStyle/>
        <a:p>
          <a:endParaRPr lang="ru-RU"/>
        </a:p>
      </dgm:t>
    </dgm:pt>
    <dgm:pt modelId="{556C45D7-05E0-4DD5-9D89-91AF888DE5F9}" type="sibTrans" cxnId="{EE10B9E7-BE1F-4EA4-912E-83235AD9AB27}">
      <dgm:prSet/>
      <dgm:spPr/>
      <dgm:t>
        <a:bodyPr/>
        <a:lstStyle/>
        <a:p>
          <a:endParaRPr lang="ru-RU"/>
        </a:p>
      </dgm:t>
    </dgm:pt>
    <dgm:pt modelId="{10FEAB4A-F1E6-43E9-8EDA-5AC5AE1F6EAA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000" b="0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Педагогический оптимизм</a:t>
          </a:r>
          <a:endParaRPr lang="ru-RU" sz="2000" b="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73BAFD7-69C0-4B6F-8FA5-3EC285FF7CB6}" type="parTrans" cxnId="{59E54D6B-AAC9-40E9-A595-987A297AB69C}">
      <dgm:prSet/>
      <dgm:spPr/>
      <dgm:t>
        <a:bodyPr/>
        <a:lstStyle/>
        <a:p>
          <a:endParaRPr lang="ru-RU"/>
        </a:p>
      </dgm:t>
    </dgm:pt>
    <dgm:pt modelId="{84DB401B-9DE6-4504-862C-23237EBF1EAE}" type="sibTrans" cxnId="{59E54D6B-AAC9-40E9-A595-987A297AB69C}">
      <dgm:prSet/>
      <dgm:spPr/>
      <dgm:t>
        <a:bodyPr/>
        <a:lstStyle/>
        <a:p>
          <a:endParaRPr lang="ru-RU"/>
        </a:p>
      </dgm:t>
    </dgm:pt>
    <dgm:pt modelId="{8B397B2F-F28A-4414-A618-132AEFCCF99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0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Культура профессионального общения</a:t>
          </a:r>
          <a:endParaRPr lang="ru-RU" sz="2000" b="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A918533E-0178-4BE7-BF27-042526CB1816}" type="parTrans" cxnId="{C323D6BA-A0AF-4763-985A-92C6FD718CAE}">
      <dgm:prSet/>
      <dgm:spPr/>
      <dgm:t>
        <a:bodyPr/>
        <a:lstStyle/>
        <a:p>
          <a:endParaRPr lang="ru-RU"/>
        </a:p>
      </dgm:t>
    </dgm:pt>
    <dgm:pt modelId="{93FCE99F-485B-4543-9F84-EA0A9C422E3C}" type="sibTrans" cxnId="{C323D6BA-A0AF-4763-985A-92C6FD718CAE}">
      <dgm:prSet/>
      <dgm:spPr/>
      <dgm:t>
        <a:bodyPr/>
        <a:lstStyle/>
        <a:p>
          <a:endParaRPr lang="ru-RU"/>
        </a:p>
      </dgm:t>
    </dgm:pt>
    <dgm:pt modelId="{F1A68212-6077-4609-856A-772816534A8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0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Педагогическая рефлексия</a:t>
          </a:r>
          <a:endParaRPr lang="ru-RU" sz="2000" b="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FBCA6B1-741A-4AEE-8085-34037D8CBCAC}" type="parTrans" cxnId="{3EB4124D-8EBD-487D-8C0F-2B2005C4D0DF}">
      <dgm:prSet/>
      <dgm:spPr/>
      <dgm:t>
        <a:bodyPr/>
        <a:lstStyle/>
        <a:p>
          <a:endParaRPr lang="ru-RU"/>
        </a:p>
      </dgm:t>
    </dgm:pt>
    <dgm:pt modelId="{33B54385-647C-4528-828F-6067A9815A27}" type="sibTrans" cxnId="{3EB4124D-8EBD-487D-8C0F-2B2005C4D0DF}">
      <dgm:prSet/>
      <dgm:spPr/>
      <dgm:t>
        <a:bodyPr/>
        <a:lstStyle/>
        <a:p>
          <a:endParaRPr lang="ru-RU"/>
        </a:p>
      </dgm:t>
    </dgm:pt>
    <dgm:pt modelId="{02E0FCBD-9C61-4ED5-A502-A29CF7F4E43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0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Авторитетность</a:t>
          </a:r>
          <a:endParaRPr lang="ru-RU" sz="2000" b="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3BE0D332-EE62-49DE-8BCA-8F67EAFBB55E}" type="parTrans" cxnId="{78710BCD-F332-4D52-AA8F-DA8322C76275}">
      <dgm:prSet/>
      <dgm:spPr/>
      <dgm:t>
        <a:bodyPr/>
        <a:lstStyle/>
        <a:p>
          <a:endParaRPr lang="ru-RU"/>
        </a:p>
      </dgm:t>
    </dgm:pt>
    <dgm:pt modelId="{EB74178E-1B8D-46CA-AB01-3D51FD87BD69}" type="sibTrans" cxnId="{78710BCD-F332-4D52-AA8F-DA8322C76275}">
      <dgm:prSet/>
      <dgm:spPr/>
      <dgm:t>
        <a:bodyPr/>
        <a:lstStyle/>
        <a:p>
          <a:endParaRPr lang="ru-RU"/>
        </a:p>
      </dgm:t>
    </dgm:pt>
    <dgm:pt modelId="{78D9B3DD-AB59-4AA4-9F67-4809552D856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0" i="1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Эмпатия</a:t>
          </a:r>
          <a:endParaRPr lang="ru-RU" sz="2000" b="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EB62CEF5-FBFE-4E67-A480-153ED97AC746}" type="parTrans" cxnId="{3BC915CB-0695-4E39-8C65-EDAF3251D786}">
      <dgm:prSet/>
      <dgm:spPr/>
      <dgm:t>
        <a:bodyPr/>
        <a:lstStyle/>
        <a:p>
          <a:endParaRPr lang="ru-RU"/>
        </a:p>
      </dgm:t>
    </dgm:pt>
    <dgm:pt modelId="{2CECCD01-DB88-4022-AA70-66CF03285E91}" type="sibTrans" cxnId="{3BC915CB-0695-4E39-8C65-EDAF3251D786}">
      <dgm:prSet/>
      <dgm:spPr/>
      <dgm:t>
        <a:bodyPr/>
        <a:lstStyle/>
        <a:p>
          <a:endParaRPr lang="ru-RU"/>
        </a:p>
      </dgm:t>
    </dgm:pt>
    <dgm:pt modelId="{9C45590C-C8F1-4D3B-B2F8-27E5EC0FABF2}" type="pres">
      <dgm:prSet presAssocID="{678BFEFE-9B55-4023-A221-F8E6507285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EED0A-BB27-4F00-8451-3690D71B58D3}" type="pres">
      <dgm:prSet presAssocID="{80A17AD4-F07A-442C-8E99-A9671B4071B0}" presName="parentLin" presStyleCnt="0"/>
      <dgm:spPr/>
    </dgm:pt>
    <dgm:pt modelId="{9442DBAB-BB58-4DAD-8E96-843DCC63474B}" type="pres">
      <dgm:prSet presAssocID="{80A17AD4-F07A-442C-8E99-A9671B4071B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B15BBB6-EC62-454B-BEE8-5CCA088E3A39}" type="pres">
      <dgm:prSet presAssocID="{80A17AD4-F07A-442C-8E99-A9671B4071B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E9859-2558-42AF-92CF-2132685DF87B}" type="pres">
      <dgm:prSet presAssocID="{80A17AD4-F07A-442C-8E99-A9671B4071B0}" presName="negativeSpace" presStyleCnt="0"/>
      <dgm:spPr/>
    </dgm:pt>
    <dgm:pt modelId="{8DE6DA43-6F05-4A41-871B-25DDFA0808E5}" type="pres">
      <dgm:prSet presAssocID="{80A17AD4-F07A-442C-8E99-A9671B4071B0}" presName="childText" presStyleLbl="conFgAcc1" presStyleIdx="0" presStyleCnt="7">
        <dgm:presLayoutVars>
          <dgm:bulletEnabled val="1"/>
        </dgm:presLayoutVars>
      </dgm:prSet>
      <dgm:spPr/>
    </dgm:pt>
    <dgm:pt modelId="{1C1725B7-DE36-42FA-917C-8C250499F826}" type="pres">
      <dgm:prSet presAssocID="{C342297F-AD3A-4E25-9DE6-D1D02452335B}" presName="spaceBetweenRectangles" presStyleCnt="0"/>
      <dgm:spPr/>
    </dgm:pt>
    <dgm:pt modelId="{6966573F-288B-4A04-8FCA-D68CF0B3D67F}" type="pres">
      <dgm:prSet presAssocID="{91DB2D04-C786-4652-A1F3-280489079AB6}" presName="parentLin" presStyleCnt="0"/>
      <dgm:spPr/>
    </dgm:pt>
    <dgm:pt modelId="{36E8FC17-0A75-4695-9F02-6F8FF61EF15D}" type="pres">
      <dgm:prSet presAssocID="{91DB2D04-C786-4652-A1F3-280489079AB6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0F7A617-C278-42F0-BD62-940E565CEA99}" type="pres">
      <dgm:prSet presAssocID="{91DB2D04-C786-4652-A1F3-280489079AB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A8DA2-831F-47A7-B2FE-C8070F1D684F}" type="pres">
      <dgm:prSet presAssocID="{91DB2D04-C786-4652-A1F3-280489079AB6}" presName="negativeSpace" presStyleCnt="0"/>
      <dgm:spPr/>
    </dgm:pt>
    <dgm:pt modelId="{E3C89A74-C49A-4512-994C-90EFFA22D089}" type="pres">
      <dgm:prSet presAssocID="{91DB2D04-C786-4652-A1F3-280489079AB6}" presName="childText" presStyleLbl="conFgAcc1" presStyleIdx="1" presStyleCnt="7">
        <dgm:presLayoutVars>
          <dgm:bulletEnabled val="1"/>
        </dgm:presLayoutVars>
      </dgm:prSet>
      <dgm:spPr/>
    </dgm:pt>
    <dgm:pt modelId="{84C9C5F9-1D3D-4823-886E-7078B6A63E87}" type="pres">
      <dgm:prSet presAssocID="{556C45D7-05E0-4DD5-9D89-91AF888DE5F9}" presName="spaceBetweenRectangles" presStyleCnt="0"/>
      <dgm:spPr/>
    </dgm:pt>
    <dgm:pt modelId="{585123D0-A431-4059-BD19-8B6F330C9139}" type="pres">
      <dgm:prSet presAssocID="{10FEAB4A-F1E6-43E9-8EDA-5AC5AE1F6EAA}" presName="parentLin" presStyleCnt="0"/>
      <dgm:spPr/>
    </dgm:pt>
    <dgm:pt modelId="{043CB8DC-37C3-4067-88AB-206974071264}" type="pres">
      <dgm:prSet presAssocID="{10FEAB4A-F1E6-43E9-8EDA-5AC5AE1F6EAA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305661B4-0174-4D82-A5B9-903D6598E572}" type="pres">
      <dgm:prSet presAssocID="{10FEAB4A-F1E6-43E9-8EDA-5AC5AE1F6EA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A3F9F-6C15-4A3D-AF34-1AA9B7A927F2}" type="pres">
      <dgm:prSet presAssocID="{10FEAB4A-F1E6-43E9-8EDA-5AC5AE1F6EAA}" presName="negativeSpace" presStyleCnt="0"/>
      <dgm:spPr/>
    </dgm:pt>
    <dgm:pt modelId="{064F9575-CE0D-43AA-8986-3E770D580F7F}" type="pres">
      <dgm:prSet presAssocID="{10FEAB4A-F1E6-43E9-8EDA-5AC5AE1F6EAA}" presName="childText" presStyleLbl="conFgAcc1" presStyleIdx="2" presStyleCnt="7">
        <dgm:presLayoutVars>
          <dgm:bulletEnabled val="1"/>
        </dgm:presLayoutVars>
      </dgm:prSet>
      <dgm:spPr/>
    </dgm:pt>
    <dgm:pt modelId="{DA2C91C3-D98D-4768-9A0D-88861ECB18BF}" type="pres">
      <dgm:prSet presAssocID="{84DB401B-9DE6-4504-862C-23237EBF1EAE}" presName="spaceBetweenRectangles" presStyleCnt="0"/>
      <dgm:spPr/>
    </dgm:pt>
    <dgm:pt modelId="{E556BBD3-3DEF-426D-AF9B-68B3CE914E06}" type="pres">
      <dgm:prSet presAssocID="{78D9B3DD-AB59-4AA4-9F67-4809552D856E}" presName="parentLin" presStyleCnt="0"/>
      <dgm:spPr/>
    </dgm:pt>
    <dgm:pt modelId="{0AC58804-B512-4CFB-8562-994E5D2E840E}" type="pres">
      <dgm:prSet presAssocID="{78D9B3DD-AB59-4AA4-9F67-4809552D856E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1958CDB6-8607-43F7-8E52-C062C67B411B}" type="pres">
      <dgm:prSet presAssocID="{78D9B3DD-AB59-4AA4-9F67-4809552D856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BCD78-B792-43C7-A174-EC76645D655F}" type="pres">
      <dgm:prSet presAssocID="{78D9B3DD-AB59-4AA4-9F67-4809552D856E}" presName="negativeSpace" presStyleCnt="0"/>
      <dgm:spPr/>
    </dgm:pt>
    <dgm:pt modelId="{DF957A0E-4E1A-478A-A0E4-56B484940B9B}" type="pres">
      <dgm:prSet presAssocID="{78D9B3DD-AB59-4AA4-9F67-4809552D856E}" presName="childText" presStyleLbl="conFgAcc1" presStyleIdx="3" presStyleCnt="7">
        <dgm:presLayoutVars>
          <dgm:bulletEnabled val="1"/>
        </dgm:presLayoutVars>
      </dgm:prSet>
      <dgm:spPr/>
    </dgm:pt>
    <dgm:pt modelId="{1507C008-ACC2-4B3E-A33A-AE544AEA327A}" type="pres">
      <dgm:prSet presAssocID="{2CECCD01-DB88-4022-AA70-66CF03285E91}" presName="spaceBetweenRectangles" presStyleCnt="0"/>
      <dgm:spPr/>
    </dgm:pt>
    <dgm:pt modelId="{CC6A7802-3025-42AD-B7DE-AD107F3C3001}" type="pres">
      <dgm:prSet presAssocID="{02E0FCBD-9C61-4ED5-A502-A29CF7F4E43A}" presName="parentLin" presStyleCnt="0"/>
      <dgm:spPr/>
    </dgm:pt>
    <dgm:pt modelId="{2D173CDF-112F-4C97-A6DC-8C50AB857082}" type="pres">
      <dgm:prSet presAssocID="{02E0FCBD-9C61-4ED5-A502-A29CF7F4E43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DC1E3D23-3799-444F-A572-456D64E855E2}" type="pres">
      <dgm:prSet presAssocID="{02E0FCBD-9C61-4ED5-A502-A29CF7F4E43A}" presName="parentText" presStyleLbl="node1" presStyleIdx="4" presStyleCnt="7" custLinFactNeighborX="-16908" custLinFactNeighborY="-2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593AA-A70E-41BD-AD92-A3E168EC95AF}" type="pres">
      <dgm:prSet presAssocID="{02E0FCBD-9C61-4ED5-A502-A29CF7F4E43A}" presName="negativeSpace" presStyleCnt="0"/>
      <dgm:spPr/>
    </dgm:pt>
    <dgm:pt modelId="{89E6B794-98C8-401B-80C5-339E27AF3DF1}" type="pres">
      <dgm:prSet presAssocID="{02E0FCBD-9C61-4ED5-A502-A29CF7F4E43A}" presName="childText" presStyleLbl="conFgAcc1" presStyleIdx="4" presStyleCnt="7">
        <dgm:presLayoutVars>
          <dgm:bulletEnabled val="1"/>
        </dgm:presLayoutVars>
      </dgm:prSet>
      <dgm:spPr/>
    </dgm:pt>
    <dgm:pt modelId="{879056D3-A8C1-4348-B4C2-93F28786C127}" type="pres">
      <dgm:prSet presAssocID="{EB74178E-1B8D-46CA-AB01-3D51FD87BD69}" presName="spaceBetweenRectangles" presStyleCnt="0"/>
      <dgm:spPr/>
    </dgm:pt>
    <dgm:pt modelId="{BF1392F0-D01B-4FFA-8E18-936BE7A9FE5A}" type="pres">
      <dgm:prSet presAssocID="{F1A68212-6077-4609-856A-772816534A85}" presName="parentLin" presStyleCnt="0"/>
      <dgm:spPr/>
    </dgm:pt>
    <dgm:pt modelId="{56E7C433-9A08-4A61-987E-CC5158A5165E}" type="pres">
      <dgm:prSet presAssocID="{F1A68212-6077-4609-856A-772816534A85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BD955C80-3B39-4990-947B-2B183351255A}" type="pres">
      <dgm:prSet presAssocID="{F1A68212-6077-4609-856A-772816534A8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29865-FED9-48C6-A9EB-AD394DED10EE}" type="pres">
      <dgm:prSet presAssocID="{F1A68212-6077-4609-856A-772816534A85}" presName="negativeSpace" presStyleCnt="0"/>
      <dgm:spPr/>
    </dgm:pt>
    <dgm:pt modelId="{0DA99654-5B89-4BA7-A604-37D5629E1270}" type="pres">
      <dgm:prSet presAssocID="{F1A68212-6077-4609-856A-772816534A85}" presName="childText" presStyleLbl="conFgAcc1" presStyleIdx="5" presStyleCnt="7">
        <dgm:presLayoutVars>
          <dgm:bulletEnabled val="1"/>
        </dgm:presLayoutVars>
      </dgm:prSet>
      <dgm:spPr/>
    </dgm:pt>
    <dgm:pt modelId="{3E70D23B-B8EF-4F20-B377-EA246DC3AE06}" type="pres">
      <dgm:prSet presAssocID="{33B54385-647C-4528-828F-6067A9815A27}" presName="spaceBetweenRectangles" presStyleCnt="0"/>
      <dgm:spPr/>
    </dgm:pt>
    <dgm:pt modelId="{FEB999BA-8FEC-4DD5-B5FE-BB933F06B598}" type="pres">
      <dgm:prSet presAssocID="{8B397B2F-F28A-4414-A618-132AEFCCF995}" presName="parentLin" presStyleCnt="0"/>
      <dgm:spPr/>
    </dgm:pt>
    <dgm:pt modelId="{E353CE1D-4461-48E2-AF00-EF046D7CC830}" type="pres">
      <dgm:prSet presAssocID="{8B397B2F-F28A-4414-A618-132AEFCCF99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C4455A4D-D783-4576-BD40-83A5070522B7}" type="pres">
      <dgm:prSet presAssocID="{8B397B2F-F28A-4414-A618-132AEFCCF99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F8146-3884-4669-922E-6FC64707D403}" type="pres">
      <dgm:prSet presAssocID="{8B397B2F-F28A-4414-A618-132AEFCCF995}" presName="negativeSpace" presStyleCnt="0"/>
      <dgm:spPr/>
    </dgm:pt>
    <dgm:pt modelId="{91BE7D2C-7AE1-4D4F-97B4-567BCF748DBB}" type="pres">
      <dgm:prSet presAssocID="{8B397B2F-F28A-4414-A618-132AEFCCF99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E6142FE-D9B0-4DA4-B0A4-B613FB0CCB20}" type="presOf" srcId="{78D9B3DD-AB59-4AA4-9F67-4809552D856E}" destId="{0AC58804-B512-4CFB-8562-994E5D2E840E}" srcOrd="0" destOrd="0" presId="urn:microsoft.com/office/officeart/2005/8/layout/list1"/>
    <dgm:cxn modelId="{5A908FCA-4C19-44D6-BABA-48641DF42065}" type="presOf" srcId="{10FEAB4A-F1E6-43E9-8EDA-5AC5AE1F6EAA}" destId="{305661B4-0174-4D82-A5B9-903D6598E572}" srcOrd="1" destOrd="0" presId="urn:microsoft.com/office/officeart/2005/8/layout/list1"/>
    <dgm:cxn modelId="{F2A57861-B1E7-4CBD-8BA8-0F02084B2366}" type="presOf" srcId="{80A17AD4-F07A-442C-8E99-A9671B4071B0}" destId="{AB15BBB6-EC62-454B-BEE8-5CCA088E3A39}" srcOrd="1" destOrd="0" presId="urn:microsoft.com/office/officeart/2005/8/layout/list1"/>
    <dgm:cxn modelId="{C323D6BA-A0AF-4763-985A-92C6FD718CAE}" srcId="{678BFEFE-9B55-4023-A221-F8E65072854F}" destId="{8B397B2F-F28A-4414-A618-132AEFCCF995}" srcOrd="6" destOrd="0" parTransId="{A918533E-0178-4BE7-BF27-042526CB1816}" sibTransId="{93FCE99F-485B-4543-9F84-EA0A9C422E3C}"/>
    <dgm:cxn modelId="{DEB440D0-725F-443D-85C8-2AB0F75C71D2}" type="presOf" srcId="{80A17AD4-F07A-442C-8E99-A9671B4071B0}" destId="{9442DBAB-BB58-4DAD-8E96-843DCC63474B}" srcOrd="0" destOrd="0" presId="urn:microsoft.com/office/officeart/2005/8/layout/list1"/>
    <dgm:cxn modelId="{78710BCD-F332-4D52-AA8F-DA8322C76275}" srcId="{678BFEFE-9B55-4023-A221-F8E65072854F}" destId="{02E0FCBD-9C61-4ED5-A502-A29CF7F4E43A}" srcOrd="4" destOrd="0" parTransId="{3BE0D332-EE62-49DE-8BCA-8F67EAFBB55E}" sibTransId="{EB74178E-1B8D-46CA-AB01-3D51FD87BD69}"/>
    <dgm:cxn modelId="{EE10B9E7-BE1F-4EA4-912E-83235AD9AB27}" srcId="{678BFEFE-9B55-4023-A221-F8E65072854F}" destId="{91DB2D04-C786-4652-A1F3-280489079AB6}" srcOrd="1" destOrd="0" parTransId="{639F6360-9D9C-4687-B2A4-A7486C8F84FD}" sibTransId="{556C45D7-05E0-4DD5-9D89-91AF888DE5F9}"/>
    <dgm:cxn modelId="{CA38865A-DB4C-46C6-AC7E-7B9DAD77F617}" type="presOf" srcId="{91DB2D04-C786-4652-A1F3-280489079AB6}" destId="{36E8FC17-0A75-4695-9F02-6F8FF61EF15D}" srcOrd="0" destOrd="0" presId="urn:microsoft.com/office/officeart/2005/8/layout/list1"/>
    <dgm:cxn modelId="{59E54D6B-AAC9-40E9-A595-987A297AB69C}" srcId="{678BFEFE-9B55-4023-A221-F8E65072854F}" destId="{10FEAB4A-F1E6-43E9-8EDA-5AC5AE1F6EAA}" srcOrd="2" destOrd="0" parTransId="{A73BAFD7-69C0-4B6F-8FA5-3EC285FF7CB6}" sibTransId="{84DB401B-9DE6-4504-862C-23237EBF1EAE}"/>
    <dgm:cxn modelId="{C7032071-97A2-410D-9F2D-05357E425FB8}" type="presOf" srcId="{F1A68212-6077-4609-856A-772816534A85}" destId="{BD955C80-3B39-4990-947B-2B183351255A}" srcOrd="1" destOrd="0" presId="urn:microsoft.com/office/officeart/2005/8/layout/list1"/>
    <dgm:cxn modelId="{B3F315DF-C1E8-480C-BE0B-92A44320F9C0}" type="presOf" srcId="{02E0FCBD-9C61-4ED5-A502-A29CF7F4E43A}" destId="{DC1E3D23-3799-444F-A572-456D64E855E2}" srcOrd="1" destOrd="0" presId="urn:microsoft.com/office/officeart/2005/8/layout/list1"/>
    <dgm:cxn modelId="{57CAB524-0800-4F41-9C09-0B7EE7ED15EA}" type="presOf" srcId="{F1A68212-6077-4609-856A-772816534A85}" destId="{56E7C433-9A08-4A61-987E-CC5158A5165E}" srcOrd="0" destOrd="0" presId="urn:microsoft.com/office/officeart/2005/8/layout/list1"/>
    <dgm:cxn modelId="{A0E533B4-1CC9-47FF-A0D4-E1E4E568CC08}" srcId="{678BFEFE-9B55-4023-A221-F8E65072854F}" destId="{80A17AD4-F07A-442C-8E99-A9671B4071B0}" srcOrd="0" destOrd="0" parTransId="{68588DBF-3972-44C6-BD97-7D6325CAFF9A}" sibTransId="{C342297F-AD3A-4E25-9DE6-D1D02452335B}"/>
    <dgm:cxn modelId="{3BC915CB-0695-4E39-8C65-EDAF3251D786}" srcId="{678BFEFE-9B55-4023-A221-F8E65072854F}" destId="{78D9B3DD-AB59-4AA4-9F67-4809552D856E}" srcOrd="3" destOrd="0" parTransId="{EB62CEF5-FBFE-4E67-A480-153ED97AC746}" sibTransId="{2CECCD01-DB88-4022-AA70-66CF03285E91}"/>
    <dgm:cxn modelId="{B15C1D82-2804-41FC-8882-75A6FA9115F7}" type="presOf" srcId="{678BFEFE-9B55-4023-A221-F8E65072854F}" destId="{9C45590C-C8F1-4D3B-B2F8-27E5EC0FABF2}" srcOrd="0" destOrd="0" presId="urn:microsoft.com/office/officeart/2005/8/layout/list1"/>
    <dgm:cxn modelId="{DC30EEF4-348C-4700-9A74-4BAEBE12E8A5}" type="presOf" srcId="{02E0FCBD-9C61-4ED5-A502-A29CF7F4E43A}" destId="{2D173CDF-112F-4C97-A6DC-8C50AB857082}" srcOrd="0" destOrd="0" presId="urn:microsoft.com/office/officeart/2005/8/layout/list1"/>
    <dgm:cxn modelId="{97148BCF-95B4-448B-B410-A804051D1D03}" type="presOf" srcId="{8B397B2F-F28A-4414-A618-132AEFCCF995}" destId="{C4455A4D-D783-4576-BD40-83A5070522B7}" srcOrd="1" destOrd="0" presId="urn:microsoft.com/office/officeart/2005/8/layout/list1"/>
    <dgm:cxn modelId="{BA9056EB-EEA5-482F-B384-B2BF5DE84425}" type="presOf" srcId="{8B397B2F-F28A-4414-A618-132AEFCCF995}" destId="{E353CE1D-4461-48E2-AF00-EF046D7CC830}" srcOrd="0" destOrd="0" presId="urn:microsoft.com/office/officeart/2005/8/layout/list1"/>
    <dgm:cxn modelId="{02D43044-6811-4862-B977-F7F8D788CE41}" type="presOf" srcId="{91DB2D04-C786-4652-A1F3-280489079AB6}" destId="{20F7A617-C278-42F0-BD62-940E565CEA99}" srcOrd="1" destOrd="0" presId="urn:microsoft.com/office/officeart/2005/8/layout/list1"/>
    <dgm:cxn modelId="{4D1A5F42-A498-41A6-A3E3-C0CDD4EC378A}" type="presOf" srcId="{78D9B3DD-AB59-4AA4-9F67-4809552D856E}" destId="{1958CDB6-8607-43F7-8E52-C062C67B411B}" srcOrd="1" destOrd="0" presId="urn:microsoft.com/office/officeart/2005/8/layout/list1"/>
    <dgm:cxn modelId="{3EB4124D-8EBD-487D-8C0F-2B2005C4D0DF}" srcId="{678BFEFE-9B55-4023-A221-F8E65072854F}" destId="{F1A68212-6077-4609-856A-772816534A85}" srcOrd="5" destOrd="0" parTransId="{7FBCA6B1-741A-4AEE-8085-34037D8CBCAC}" sibTransId="{33B54385-647C-4528-828F-6067A9815A27}"/>
    <dgm:cxn modelId="{83B7ADB0-668E-49BB-BA95-1B4E2DA439E0}" type="presOf" srcId="{10FEAB4A-F1E6-43E9-8EDA-5AC5AE1F6EAA}" destId="{043CB8DC-37C3-4067-88AB-206974071264}" srcOrd="0" destOrd="0" presId="urn:microsoft.com/office/officeart/2005/8/layout/list1"/>
    <dgm:cxn modelId="{F05EB615-F8FF-4477-AFD7-DBA14E1B1CDF}" type="presParOf" srcId="{9C45590C-C8F1-4D3B-B2F8-27E5EC0FABF2}" destId="{CD0EED0A-BB27-4F00-8451-3690D71B58D3}" srcOrd="0" destOrd="0" presId="urn:microsoft.com/office/officeart/2005/8/layout/list1"/>
    <dgm:cxn modelId="{7215CA0F-8764-4058-93DC-5A9F86878A5A}" type="presParOf" srcId="{CD0EED0A-BB27-4F00-8451-3690D71B58D3}" destId="{9442DBAB-BB58-4DAD-8E96-843DCC63474B}" srcOrd="0" destOrd="0" presId="urn:microsoft.com/office/officeart/2005/8/layout/list1"/>
    <dgm:cxn modelId="{C94F5E79-633E-443D-898E-2C2312A280C8}" type="presParOf" srcId="{CD0EED0A-BB27-4F00-8451-3690D71B58D3}" destId="{AB15BBB6-EC62-454B-BEE8-5CCA088E3A39}" srcOrd="1" destOrd="0" presId="urn:microsoft.com/office/officeart/2005/8/layout/list1"/>
    <dgm:cxn modelId="{0F5742C6-B122-4D8C-96F3-4702121B9D5A}" type="presParOf" srcId="{9C45590C-C8F1-4D3B-B2F8-27E5EC0FABF2}" destId="{494E9859-2558-42AF-92CF-2132685DF87B}" srcOrd="1" destOrd="0" presId="urn:microsoft.com/office/officeart/2005/8/layout/list1"/>
    <dgm:cxn modelId="{D7B60687-045B-412D-B75A-AB3354213F52}" type="presParOf" srcId="{9C45590C-C8F1-4D3B-B2F8-27E5EC0FABF2}" destId="{8DE6DA43-6F05-4A41-871B-25DDFA0808E5}" srcOrd="2" destOrd="0" presId="urn:microsoft.com/office/officeart/2005/8/layout/list1"/>
    <dgm:cxn modelId="{48271547-40A3-4048-9BCF-5C988C692A82}" type="presParOf" srcId="{9C45590C-C8F1-4D3B-B2F8-27E5EC0FABF2}" destId="{1C1725B7-DE36-42FA-917C-8C250499F826}" srcOrd="3" destOrd="0" presId="urn:microsoft.com/office/officeart/2005/8/layout/list1"/>
    <dgm:cxn modelId="{47344276-6E64-471B-A562-70FAB5D9A5A1}" type="presParOf" srcId="{9C45590C-C8F1-4D3B-B2F8-27E5EC0FABF2}" destId="{6966573F-288B-4A04-8FCA-D68CF0B3D67F}" srcOrd="4" destOrd="0" presId="urn:microsoft.com/office/officeart/2005/8/layout/list1"/>
    <dgm:cxn modelId="{FD22A416-8F0D-4105-ACAE-9E6F7E67010A}" type="presParOf" srcId="{6966573F-288B-4A04-8FCA-D68CF0B3D67F}" destId="{36E8FC17-0A75-4695-9F02-6F8FF61EF15D}" srcOrd="0" destOrd="0" presId="urn:microsoft.com/office/officeart/2005/8/layout/list1"/>
    <dgm:cxn modelId="{2655E23F-3745-42A6-AB75-F043C86E862C}" type="presParOf" srcId="{6966573F-288B-4A04-8FCA-D68CF0B3D67F}" destId="{20F7A617-C278-42F0-BD62-940E565CEA99}" srcOrd="1" destOrd="0" presId="urn:microsoft.com/office/officeart/2005/8/layout/list1"/>
    <dgm:cxn modelId="{AF78AD4D-1BCA-4EE9-A945-7243D1E41D5F}" type="presParOf" srcId="{9C45590C-C8F1-4D3B-B2F8-27E5EC0FABF2}" destId="{DCCA8DA2-831F-47A7-B2FE-C8070F1D684F}" srcOrd="5" destOrd="0" presId="urn:microsoft.com/office/officeart/2005/8/layout/list1"/>
    <dgm:cxn modelId="{4680D1C3-8B48-4233-BF7B-886DECBEA046}" type="presParOf" srcId="{9C45590C-C8F1-4D3B-B2F8-27E5EC0FABF2}" destId="{E3C89A74-C49A-4512-994C-90EFFA22D089}" srcOrd="6" destOrd="0" presId="urn:microsoft.com/office/officeart/2005/8/layout/list1"/>
    <dgm:cxn modelId="{C72C9616-1AA1-4F68-BFE9-1F65487F64C5}" type="presParOf" srcId="{9C45590C-C8F1-4D3B-B2F8-27E5EC0FABF2}" destId="{84C9C5F9-1D3D-4823-886E-7078B6A63E87}" srcOrd="7" destOrd="0" presId="urn:microsoft.com/office/officeart/2005/8/layout/list1"/>
    <dgm:cxn modelId="{BBB5F9B6-4874-4C7D-9394-D1F5ACA1349A}" type="presParOf" srcId="{9C45590C-C8F1-4D3B-B2F8-27E5EC0FABF2}" destId="{585123D0-A431-4059-BD19-8B6F330C9139}" srcOrd="8" destOrd="0" presId="urn:microsoft.com/office/officeart/2005/8/layout/list1"/>
    <dgm:cxn modelId="{3EC942AC-F0C6-4020-A17C-2F09549A18A3}" type="presParOf" srcId="{585123D0-A431-4059-BD19-8B6F330C9139}" destId="{043CB8DC-37C3-4067-88AB-206974071264}" srcOrd="0" destOrd="0" presId="urn:microsoft.com/office/officeart/2005/8/layout/list1"/>
    <dgm:cxn modelId="{002958A6-5FF0-41B1-A1C7-72F46AF890FC}" type="presParOf" srcId="{585123D0-A431-4059-BD19-8B6F330C9139}" destId="{305661B4-0174-4D82-A5B9-903D6598E572}" srcOrd="1" destOrd="0" presId="urn:microsoft.com/office/officeart/2005/8/layout/list1"/>
    <dgm:cxn modelId="{59F672CF-7FFF-4E06-9D2B-7EFDDF0A3826}" type="presParOf" srcId="{9C45590C-C8F1-4D3B-B2F8-27E5EC0FABF2}" destId="{36CA3F9F-6C15-4A3D-AF34-1AA9B7A927F2}" srcOrd="9" destOrd="0" presId="urn:microsoft.com/office/officeart/2005/8/layout/list1"/>
    <dgm:cxn modelId="{67EEAD4E-C433-42C7-A91B-EDE5AF49025D}" type="presParOf" srcId="{9C45590C-C8F1-4D3B-B2F8-27E5EC0FABF2}" destId="{064F9575-CE0D-43AA-8986-3E770D580F7F}" srcOrd="10" destOrd="0" presId="urn:microsoft.com/office/officeart/2005/8/layout/list1"/>
    <dgm:cxn modelId="{9F059AF2-1131-408C-9E27-6803CD7E1435}" type="presParOf" srcId="{9C45590C-C8F1-4D3B-B2F8-27E5EC0FABF2}" destId="{DA2C91C3-D98D-4768-9A0D-88861ECB18BF}" srcOrd="11" destOrd="0" presId="urn:microsoft.com/office/officeart/2005/8/layout/list1"/>
    <dgm:cxn modelId="{1BCA5C48-DC02-443B-ADEF-C27BBBC8AB51}" type="presParOf" srcId="{9C45590C-C8F1-4D3B-B2F8-27E5EC0FABF2}" destId="{E556BBD3-3DEF-426D-AF9B-68B3CE914E06}" srcOrd="12" destOrd="0" presId="urn:microsoft.com/office/officeart/2005/8/layout/list1"/>
    <dgm:cxn modelId="{B997040D-DB55-4A36-80F0-F67F09FAB13D}" type="presParOf" srcId="{E556BBD3-3DEF-426D-AF9B-68B3CE914E06}" destId="{0AC58804-B512-4CFB-8562-994E5D2E840E}" srcOrd="0" destOrd="0" presId="urn:microsoft.com/office/officeart/2005/8/layout/list1"/>
    <dgm:cxn modelId="{F7FBEB37-EEAF-4046-87EF-6B3A8FEC556D}" type="presParOf" srcId="{E556BBD3-3DEF-426D-AF9B-68B3CE914E06}" destId="{1958CDB6-8607-43F7-8E52-C062C67B411B}" srcOrd="1" destOrd="0" presId="urn:microsoft.com/office/officeart/2005/8/layout/list1"/>
    <dgm:cxn modelId="{75B2ADEA-F9A3-4956-9B2F-07E54A7B4CBC}" type="presParOf" srcId="{9C45590C-C8F1-4D3B-B2F8-27E5EC0FABF2}" destId="{442BCD78-B792-43C7-A174-EC76645D655F}" srcOrd="13" destOrd="0" presId="urn:microsoft.com/office/officeart/2005/8/layout/list1"/>
    <dgm:cxn modelId="{0EDDF558-68BE-4D7D-BB1F-BBDEC8B89312}" type="presParOf" srcId="{9C45590C-C8F1-4D3B-B2F8-27E5EC0FABF2}" destId="{DF957A0E-4E1A-478A-A0E4-56B484940B9B}" srcOrd="14" destOrd="0" presId="urn:microsoft.com/office/officeart/2005/8/layout/list1"/>
    <dgm:cxn modelId="{2A62A04E-07C1-43F0-8DFC-4C5A219079AD}" type="presParOf" srcId="{9C45590C-C8F1-4D3B-B2F8-27E5EC0FABF2}" destId="{1507C008-ACC2-4B3E-A33A-AE544AEA327A}" srcOrd="15" destOrd="0" presId="urn:microsoft.com/office/officeart/2005/8/layout/list1"/>
    <dgm:cxn modelId="{7E1CC3B7-F1F5-4654-ABF2-E4978D5AC811}" type="presParOf" srcId="{9C45590C-C8F1-4D3B-B2F8-27E5EC0FABF2}" destId="{CC6A7802-3025-42AD-B7DE-AD107F3C3001}" srcOrd="16" destOrd="0" presId="urn:microsoft.com/office/officeart/2005/8/layout/list1"/>
    <dgm:cxn modelId="{5D01EFE0-9E6C-4EF6-AFBA-32E0BBF82AAD}" type="presParOf" srcId="{CC6A7802-3025-42AD-B7DE-AD107F3C3001}" destId="{2D173CDF-112F-4C97-A6DC-8C50AB857082}" srcOrd="0" destOrd="0" presId="urn:microsoft.com/office/officeart/2005/8/layout/list1"/>
    <dgm:cxn modelId="{41AB0A3A-FFE9-4B3F-8086-2D2A59A526B3}" type="presParOf" srcId="{CC6A7802-3025-42AD-B7DE-AD107F3C3001}" destId="{DC1E3D23-3799-444F-A572-456D64E855E2}" srcOrd="1" destOrd="0" presId="urn:microsoft.com/office/officeart/2005/8/layout/list1"/>
    <dgm:cxn modelId="{AE7F5ED7-BD1E-4B2E-80B2-DFE10156238B}" type="presParOf" srcId="{9C45590C-C8F1-4D3B-B2F8-27E5EC0FABF2}" destId="{EAB593AA-A70E-41BD-AD92-A3E168EC95AF}" srcOrd="17" destOrd="0" presId="urn:microsoft.com/office/officeart/2005/8/layout/list1"/>
    <dgm:cxn modelId="{87059134-0B57-44A0-BA8B-E22F02EE9F57}" type="presParOf" srcId="{9C45590C-C8F1-4D3B-B2F8-27E5EC0FABF2}" destId="{89E6B794-98C8-401B-80C5-339E27AF3DF1}" srcOrd="18" destOrd="0" presId="urn:microsoft.com/office/officeart/2005/8/layout/list1"/>
    <dgm:cxn modelId="{432AE8A8-8FCD-446F-A798-70833C0B3246}" type="presParOf" srcId="{9C45590C-C8F1-4D3B-B2F8-27E5EC0FABF2}" destId="{879056D3-A8C1-4348-B4C2-93F28786C127}" srcOrd="19" destOrd="0" presId="urn:microsoft.com/office/officeart/2005/8/layout/list1"/>
    <dgm:cxn modelId="{236ABD6A-55C6-4C3E-B037-BFB36381D403}" type="presParOf" srcId="{9C45590C-C8F1-4D3B-B2F8-27E5EC0FABF2}" destId="{BF1392F0-D01B-4FFA-8E18-936BE7A9FE5A}" srcOrd="20" destOrd="0" presId="urn:microsoft.com/office/officeart/2005/8/layout/list1"/>
    <dgm:cxn modelId="{9E4D5FE6-E406-438E-B81E-D932D90ED718}" type="presParOf" srcId="{BF1392F0-D01B-4FFA-8E18-936BE7A9FE5A}" destId="{56E7C433-9A08-4A61-987E-CC5158A5165E}" srcOrd="0" destOrd="0" presId="urn:microsoft.com/office/officeart/2005/8/layout/list1"/>
    <dgm:cxn modelId="{9AECFB9C-7A8E-4C8C-84CD-6C89CF2CFE58}" type="presParOf" srcId="{BF1392F0-D01B-4FFA-8E18-936BE7A9FE5A}" destId="{BD955C80-3B39-4990-947B-2B183351255A}" srcOrd="1" destOrd="0" presId="urn:microsoft.com/office/officeart/2005/8/layout/list1"/>
    <dgm:cxn modelId="{56FC790B-24CD-4B5F-9408-83CC4EC8B332}" type="presParOf" srcId="{9C45590C-C8F1-4D3B-B2F8-27E5EC0FABF2}" destId="{C1929865-FED9-48C6-A9EB-AD394DED10EE}" srcOrd="21" destOrd="0" presId="urn:microsoft.com/office/officeart/2005/8/layout/list1"/>
    <dgm:cxn modelId="{5DA6D056-0098-485B-83CF-D1FDB6D46B9F}" type="presParOf" srcId="{9C45590C-C8F1-4D3B-B2F8-27E5EC0FABF2}" destId="{0DA99654-5B89-4BA7-A604-37D5629E1270}" srcOrd="22" destOrd="0" presId="urn:microsoft.com/office/officeart/2005/8/layout/list1"/>
    <dgm:cxn modelId="{D241013B-01B0-462F-897C-A4FABF0DE829}" type="presParOf" srcId="{9C45590C-C8F1-4D3B-B2F8-27E5EC0FABF2}" destId="{3E70D23B-B8EF-4F20-B377-EA246DC3AE06}" srcOrd="23" destOrd="0" presId="urn:microsoft.com/office/officeart/2005/8/layout/list1"/>
    <dgm:cxn modelId="{1FB33AD6-F939-49E2-A700-5819352B08E0}" type="presParOf" srcId="{9C45590C-C8F1-4D3B-B2F8-27E5EC0FABF2}" destId="{FEB999BA-8FEC-4DD5-B5FE-BB933F06B598}" srcOrd="24" destOrd="0" presId="urn:microsoft.com/office/officeart/2005/8/layout/list1"/>
    <dgm:cxn modelId="{681D90D4-18AA-42B4-9AB2-1EFD030A45FB}" type="presParOf" srcId="{FEB999BA-8FEC-4DD5-B5FE-BB933F06B598}" destId="{E353CE1D-4461-48E2-AF00-EF046D7CC830}" srcOrd="0" destOrd="0" presId="urn:microsoft.com/office/officeart/2005/8/layout/list1"/>
    <dgm:cxn modelId="{ACF477C3-BFD8-4DFA-BC1B-F9426364EEB4}" type="presParOf" srcId="{FEB999BA-8FEC-4DD5-B5FE-BB933F06B598}" destId="{C4455A4D-D783-4576-BD40-83A5070522B7}" srcOrd="1" destOrd="0" presId="urn:microsoft.com/office/officeart/2005/8/layout/list1"/>
    <dgm:cxn modelId="{DD1201FB-BE3E-4327-9BCB-D995B68B34CA}" type="presParOf" srcId="{9C45590C-C8F1-4D3B-B2F8-27E5EC0FABF2}" destId="{336F8146-3884-4669-922E-6FC64707D403}" srcOrd="25" destOrd="0" presId="urn:microsoft.com/office/officeart/2005/8/layout/list1"/>
    <dgm:cxn modelId="{DF290BEC-EE8F-4394-BC92-EFB5D54256F8}" type="presParOf" srcId="{9C45590C-C8F1-4D3B-B2F8-27E5EC0FABF2}" destId="{91BE7D2C-7AE1-4D4F-97B4-567BCF748DB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E6DA43-6F05-4A41-871B-25DDFA0808E5}">
      <dsp:nvSpPr>
        <dsp:cNvPr id="0" name=""/>
        <dsp:cNvSpPr/>
      </dsp:nvSpPr>
      <dsp:spPr>
        <a:xfrm>
          <a:off x="0" y="311160"/>
          <a:ext cx="7467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5BBB6-EC62-454B-BEE8-5CCA088E3A39}">
      <dsp:nvSpPr>
        <dsp:cNvPr id="0" name=""/>
        <dsp:cNvSpPr/>
      </dsp:nvSpPr>
      <dsp:spPr>
        <a:xfrm>
          <a:off x="373380" y="45480"/>
          <a:ext cx="5227320" cy="53136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Профессиональная направленность</a:t>
          </a:r>
        </a:p>
      </dsp:txBody>
      <dsp:txXfrm>
        <a:off x="373380" y="45480"/>
        <a:ext cx="5227320" cy="531360"/>
      </dsp:txXfrm>
    </dsp:sp>
    <dsp:sp modelId="{E3C89A74-C49A-4512-994C-90EFFA22D089}">
      <dsp:nvSpPr>
        <dsp:cNvPr id="0" name=""/>
        <dsp:cNvSpPr/>
      </dsp:nvSpPr>
      <dsp:spPr>
        <a:xfrm>
          <a:off x="0" y="1127640"/>
          <a:ext cx="7467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7A617-C278-42F0-BD62-940E565CEA99}">
      <dsp:nvSpPr>
        <dsp:cNvPr id="0" name=""/>
        <dsp:cNvSpPr/>
      </dsp:nvSpPr>
      <dsp:spPr>
        <a:xfrm>
          <a:off x="373380" y="861960"/>
          <a:ext cx="5227320" cy="53136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Педагогический такт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73380" y="861960"/>
        <a:ext cx="5227320" cy="531360"/>
      </dsp:txXfrm>
    </dsp:sp>
    <dsp:sp modelId="{064F9575-CE0D-43AA-8986-3E770D580F7F}">
      <dsp:nvSpPr>
        <dsp:cNvPr id="0" name=""/>
        <dsp:cNvSpPr/>
      </dsp:nvSpPr>
      <dsp:spPr>
        <a:xfrm>
          <a:off x="0" y="1944120"/>
          <a:ext cx="7467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661B4-0174-4D82-A5B9-903D6598E572}">
      <dsp:nvSpPr>
        <dsp:cNvPr id="0" name=""/>
        <dsp:cNvSpPr/>
      </dsp:nvSpPr>
      <dsp:spPr>
        <a:xfrm>
          <a:off x="373380" y="1678440"/>
          <a:ext cx="5227320" cy="53136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Педагогический оптимизм</a:t>
          </a:r>
          <a:endParaRPr lang="ru-RU" sz="2000" b="0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73380" y="1678440"/>
        <a:ext cx="5227320" cy="531360"/>
      </dsp:txXfrm>
    </dsp:sp>
    <dsp:sp modelId="{DF957A0E-4E1A-478A-A0E4-56B484940B9B}">
      <dsp:nvSpPr>
        <dsp:cNvPr id="0" name=""/>
        <dsp:cNvSpPr/>
      </dsp:nvSpPr>
      <dsp:spPr>
        <a:xfrm>
          <a:off x="0" y="2760600"/>
          <a:ext cx="7467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8CDB6-8607-43F7-8E52-C062C67B411B}">
      <dsp:nvSpPr>
        <dsp:cNvPr id="0" name=""/>
        <dsp:cNvSpPr/>
      </dsp:nvSpPr>
      <dsp:spPr>
        <a:xfrm>
          <a:off x="373380" y="2494920"/>
          <a:ext cx="5227320" cy="53136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cap="none" spc="0" dirty="0" err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Эмпатия</a:t>
          </a:r>
          <a:endParaRPr lang="ru-RU" sz="2000" b="0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73380" y="2494920"/>
        <a:ext cx="5227320" cy="531360"/>
      </dsp:txXfrm>
    </dsp:sp>
    <dsp:sp modelId="{89E6B794-98C8-401B-80C5-339E27AF3DF1}">
      <dsp:nvSpPr>
        <dsp:cNvPr id="0" name=""/>
        <dsp:cNvSpPr/>
      </dsp:nvSpPr>
      <dsp:spPr>
        <a:xfrm>
          <a:off x="0" y="3577080"/>
          <a:ext cx="7467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E3D23-3799-444F-A572-456D64E855E2}">
      <dsp:nvSpPr>
        <dsp:cNvPr id="0" name=""/>
        <dsp:cNvSpPr/>
      </dsp:nvSpPr>
      <dsp:spPr>
        <a:xfrm>
          <a:off x="310248" y="3299152"/>
          <a:ext cx="5227320" cy="53136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Авторитетность</a:t>
          </a:r>
          <a:endParaRPr lang="ru-RU" sz="2000" b="0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10248" y="3299152"/>
        <a:ext cx="5227320" cy="531360"/>
      </dsp:txXfrm>
    </dsp:sp>
    <dsp:sp modelId="{0DA99654-5B89-4BA7-A604-37D5629E1270}">
      <dsp:nvSpPr>
        <dsp:cNvPr id="0" name=""/>
        <dsp:cNvSpPr/>
      </dsp:nvSpPr>
      <dsp:spPr>
        <a:xfrm>
          <a:off x="0" y="4393560"/>
          <a:ext cx="7467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55C80-3B39-4990-947B-2B183351255A}">
      <dsp:nvSpPr>
        <dsp:cNvPr id="0" name=""/>
        <dsp:cNvSpPr/>
      </dsp:nvSpPr>
      <dsp:spPr>
        <a:xfrm>
          <a:off x="373380" y="4127880"/>
          <a:ext cx="5227320" cy="53136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Педагогическая рефлексия</a:t>
          </a:r>
          <a:endParaRPr lang="ru-RU" sz="2000" b="0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73380" y="4127880"/>
        <a:ext cx="5227320" cy="531360"/>
      </dsp:txXfrm>
    </dsp:sp>
    <dsp:sp modelId="{91BE7D2C-7AE1-4D4F-97B4-567BCF748DBB}">
      <dsp:nvSpPr>
        <dsp:cNvPr id="0" name=""/>
        <dsp:cNvSpPr/>
      </dsp:nvSpPr>
      <dsp:spPr>
        <a:xfrm>
          <a:off x="0" y="5210040"/>
          <a:ext cx="7467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55A4D-D783-4576-BD40-83A5070522B7}">
      <dsp:nvSpPr>
        <dsp:cNvPr id="0" name=""/>
        <dsp:cNvSpPr/>
      </dsp:nvSpPr>
      <dsp:spPr>
        <a:xfrm>
          <a:off x="373380" y="4944360"/>
          <a:ext cx="5227320" cy="531360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Культура профессионального общения</a:t>
          </a:r>
          <a:endParaRPr lang="ru-RU" sz="2000" b="0" kern="1200" cap="none" spc="0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00206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373380" y="4944360"/>
        <a:ext cx="5227320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48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0" name="Group 2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1" name="Big Background Pic" descr="PPP_BUSI_TLE_Networking_20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Middle BG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Header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43" name="Rectangle 8"/>
              <p:cNvSpPr/>
              <p:nvPr userDrawn="1"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chemeClr val="accent1">
                  <a:lumMod val="75000"/>
                  <a:alpha val="4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9"/>
              <p:cNvSpPr/>
              <p:nvPr userDrawn="1"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 sz="1800" kern="120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4" name="Footer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SubTitle Back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Big Picture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id="41" name="Picture 13" descr="PPP_BUSI_TLE_Networking_2007_elements.jpg"/>
              <p:cNvPicPr>
                <a:picLocks noChangeAspect="1"/>
              </p:cNvPicPr>
              <p:nvPr userDrawn="1"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w="3175">
                <a:solidFill>
                  <a:schemeClr val="accent1"/>
                </a:solidFill>
              </a:ln>
            </p:spPr>
          </p:pic>
          <p:sp>
            <p:nvSpPr>
              <p:cNvPr id="42" name="Rectangle 9"/>
              <p:cNvSpPr/>
              <p:nvPr userDrawn="1"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Small Pics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id="38" name="Lady" descr="PPP_BUSI_TLE_Networking_2007_elements3.jpg"/>
              <p:cNvPicPr>
                <a:picLocks noChangeAspect="1"/>
              </p:cNvPicPr>
              <p:nvPr userDrawn="1"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  <p:pic>
            <p:nvPicPr>
              <p:cNvPr id="39" name="Back of Head" descr="PPP_BUSI_TLE_Networking_2007_elements2.jpg"/>
              <p:cNvPicPr preferRelativeResize="0">
                <a:picLocks/>
              </p:cNvPicPr>
              <p:nvPr userDrawn="1"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  <p:pic>
            <p:nvPicPr>
              <p:cNvPr id="40" name="Brown Suit Guy" descr="PPP_BUSI_TLE_Networking_2007_elements4.jpg"/>
              <p:cNvPicPr>
                <a:picLocks noChangeAspect="1"/>
              </p:cNvPicPr>
              <p:nvPr userDrawn="1"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w="3175">
                <a:solidFill>
                  <a:schemeClr val="tx2"/>
                </a:solidFill>
              </a:ln>
            </p:spPr>
          </p:pic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F06607-930E-4283-99FA-DF83B94C87F0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6096" y="2780928"/>
            <a:ext cx="3707904" cy="16764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Цели и задачи методической работы в ДОУ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2300" y="2924944"/>
            <a:ext cx="399170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80928"/>
            <a:ext cx="9144000" cy="3024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8023" y="3098899"/>
            <a:ext cx="42180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требования</a:t>
            </a:r>
          </a:p>
          <a:p>
            <a:pPr algn="r">
              <a:spcBef>
                <a:spcPts val="6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педагогу ДО</a:t>
            </a:r>
          </a:p>
        </p:txBody>
      </p:sp>
      <p:pic>
        <p:nvPicPr>
          <p:cNvPr id="1036" name="Picture 12" descr="http://900igr.net/datai/doshkolnoe-obrazovanie/Rabota-vospitatelja-v-DOU/0017-019-Vospitateli-DOU-Netraditsionnye-tekhniki-v-izobrazitelno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71" y="1884599"/>
            <a:ext cx="4346051" cy="29397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8246" y="1772816"/>
            <a:ext cx="4373794" cy="324036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372200" y="5805264"/>
            <a:ext cx="2771800" cy="569658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err="1" smtClean="0">
                <a:solidFill>
                  <a:schemeClr val="tx1"/>
                </a:solidFill>
              </a:rPr>
              <a:t>Накенова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b="0" dirty="0" err="1" smtClean="0">
                <a:solidFill>
                  <a:schemeClr val="tx1"/>
                </a:solidFill>
              </a:rPr>
              <a:t>Дамеш</a:t>
            </a:r>
            <a:r>
              <a:rPr lang="ru-RU" b="0" dirty="0" smtClean="0">
                <a:solidFill>
                  <a:schemeClr val="tx1"/>
                </a:solidFill>
              </a:rPr>
              <a:t> Муратовна</a:t>
            </a:r>
            <a:endParaRPr 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Рисование песком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7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ватсап апрель\IMG-20201204-WA004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31236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ватсап апрель\IMG-20210215-WA007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363272" cy="640871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«Современному ребенку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современный педагог!» </a:t>
            </a:r>
            <a:r>
              <a:rPr lang="ru-RU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лозунг сегодняшнего дня!</a:t>
            </a:r>
            <a:endParaRPr lang="ru-RU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Отметим уникальные стороны профессии:</a:t>
            </a:r>
            <a:endParaRPr lang="ru-RU" sz="33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много знать и уметь. Передним стоит не простая задача – научить ребенка воспринимать и понимать все прекрасное в мире; природу, музыку, поэзию.</a:t>
            </a:r>
            <a:endParaRPr lang="ru-RU" sz="33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уметь: шить, мастерить, играть и петь с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детьми,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читать, хорошо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знать детскую художественную литературу.</a:t>
            </a:r>
            <a:endParaRPr lang="ru-RU" sz="33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только организует работу детского коллектива в целом, но личные взаимоотношения детей между собой. Внешность воспитателя играет не последнюю роль в воспитании детей. Приятный внешний вид, мягкая манера обращения привлекают не только детей, но и на родителей производят хорошее впечатление.</a:t>
            </a:r>
            <a:endParaRPr lang="ru-RU" sz="33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педагогами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стоит нелёгкая задача — будучи взрослым человеком, который развивает и обучает ребёнка, понимать и чувствовать детский мир, сочетать в себе строгость и доброту, уважение к маленькому человеку и требовательность. Поэтому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педагогам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нужны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терпение и гибкость мышления, чтобы индивидуально и точно применять знания педагогики и психологии. Главный метод в обучении, развитии и воспитании детей -это игра. Мудрые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 запрещают и много играют. Ведь дети живут в игре, Мастерство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в том, что он знает, когда несмелого ребёнка надо поддержать, «назначив его волком», а агрессивного поучить сочувствию, «сделав козлёнком».</a:t>
            </a:r>
            <a:endParaRPr lang="ru-RU" sz="33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Подметив в ребёнке способности,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 </a:t>
            </a: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не только поддержать слабые ростки будущих начинаний, но и убедить родителей в необходимости развивать ребёнка. Здесь ему не обойтись без наблюдательности, хорошей памяти и тактичности. </a:t>
            </a:r>
            <a:endParaRPr lang="ru-RU" sz="33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840421" cy="588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859216" cy="5997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основным составляющим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компетентности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педагога относятся: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интеллектуально-педагогическая компетентность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умение применять знания, опыт в профессиональной деятельности для эффективного обучения и воспитания, способность педагога к инновационной деятельности;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компетентность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значимое профессиональное качество, включающее речевые навыки, навыки взаимодействия с окружающими людьми, экстраверсию,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компетентность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объем информации педагога о себе, воспитанниках, родителях, коллегах. 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рефлексивная компетентность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умение педагога управлять своим поведением, контролировать свои эмоции, способность к рефлексии,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Личные качества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764704"/>
          <a:ext cx="7467600" cy="570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f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7056784" cy="6483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 названия (1).jf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6957450" cy="5211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семинары-практикумы, мастер-классы,  круглый стол, работа творческих групп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Komp\Desktop\апрель мастер классы фото\IMG20210428132836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35597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hatsApp Image 2021-08-08 at 12.55.2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4379979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Новая папка (2)\IMG2020111610242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572247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C:\Новая папка (2)\IMG20201116111238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WhatsApp Image 2021-08-08 at 12.50.4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365104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hatsApp Image 2021-08-08 at 13.00.4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20486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452"/>
            <a:ext cx="3611397" cy="270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90066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Буккроссинг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Говорящая стена, Мнемотехника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1-08-08 at 13.53.2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4059767" cy="3044825"/>
          </a:xfrm>
        </p:spPr>
      </p:pic>
      <p:pic>
        <p:nvPicPr>
          <p:cNvPr id="5" name="Рисунок 4" descr="WhatsApp Image 2021-08-08 at 13.53.27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764704"/>
            <a:ext cx="4032448" cy="3024336"/>
          </a:xfrm>
          <a:prstGeom prst="rect">
            <a:avLst/>
          </a:prstGeom>
        </p:spPr>
      </p:pic>
      <p:pic>
        <p:nvPicPr>
          <p:cNvPr id="6" name="Рисунок 5" descr="WhatsApp Image 2021-08-08 at 13.53.27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023066"/>
            <a:ext cx="377991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WhatsApp Images\IMG-20210525-WA0045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7646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WhatsApp Images\IMG-20210525-WA0036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78802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52E504-0C65-4A68-8323-859DD79363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66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Цели и задачи методической работы в ДОУ</vt:lpstr>
      <vt:lpstr>Слайд 2</vt:lpstr>
      <vt:lpstr>Личные качества</vt:lpstr>
      <vt:lpstr>Слайд 4</vt:lpstr>
      <vt:lpstr>Слайд 5</vt:lpstr>
      <vt:lpstr>семинары-практикумы, мастер-классы,  круглый стол, работа творческих групп</vt:lpstr>
      <vt:lpstr>Слайд 7</vt:lpstr>
      <vt:lpstr>Буккроссинг, Говорящая стена, Мнемотехника</vt:lpstr>
      <vt:lpstr>ИКТ технологии</vt:lpstr>
      <vt:lpstr>Рисование песком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2012-01-21T19:08:57Z</dcterms:created>
  <dcterms:modified xsi:type="dcterms:W3CDTF">2021-08-08T10:50:21Z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TC102413899990</vt:lpwstr>
  </property>
</Properties>
</file>