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8" r:id="rId3"/>
    <p:sldId id="269" r:id="rId4"/>
    <p:sldId id="270" r:id="rId5"/>
    <p:sldId id="27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725B-A109-4404-9B46-D2E87AA2D80E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B046E-A07C-49FA-99D7-FD1510D83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«2021-2022 ОҚУ ЖЫЛЫНДА ҚАЗАҚСТАН РЕСПУБЛИКАСЫНЫҢ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ОРТА БІЛІМ БЕРУ ҰЙЫМДАРЫНДА ОҚУ ПРОЦЕСІН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ҰЙЫМДАСТЫРУДЫҢ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ЕРЕКШЕЛІКТЕРІ ТУРАЛЫ»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ӘДІСТЕМЕЛІК НҰСҚАУ ХАТ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581128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Турсунбекова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Ж.К, Ақмола облысы білім басқармасының «Облыстық оқу-әдістемелік кабинеті» КММ мектепке дейінгі және жалпы орта білім беру бөлімінің әдіскері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Типтік оқу жоспарының қысқартылуы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“Әліппе”/ “Ана тілі”, “Букварь”, “Обучение грамоте” Цифрлық сауттылық 1 сынып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Қашықтықтан оқу жағдайындағы олқылықтардың орнын толтыру.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Шахмат, Тоғызқұмалақ, Үстел тенисі бағдарламалары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Білім беру мазмұны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Қашықтықтан оқу (Ереже негізінде)</a:t>
            </a:r>
          </a:p>
          <a:p>
            <a:pPr lvl="0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«Жазғы онлайн-мектеп» 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«Ыбырай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онлайн-сабақтары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» жобасы.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Оқушылардың денсаулықтарын жақсарту, дамытуға байланысты ұсыныстар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Білім беру процесі.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Тәрбие жұмысы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Дебаттар,өзін-өзі басқару,оқуға құштар мектеп,театр,медиация.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34 сынып сағаттарының тақырыптар сілтемесі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Күнделікті 20 минуттық  кітап оқу.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Тәрбие жұмысы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Педагогтарды тарификациялау  тіртібі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Жан басына шаққанда қаржыландыру.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Мұғалімдерді жұмысқа қабылдау ережесі, “Мұғалім сымбаты” жобасы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процесін ұйымдастыру ерекшеліктер</a:t>
            </a:r>
            <a:r>
              <a:rPr lang="kk-KZ" dirty="0" smtClean="0"/>
              <a:t>і</a:t>
            </a:r>
            <a:endParaRPr lang="ru-RU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Мектепішілік басқару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Типтік оқу жоспарының қысқартылуы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2708920"/>
          <a:ext cx="8496947" cy="414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1386"/>
                <a:gridCol w="1416157"/>
                <a:gridCol w="1490692"/>
                <a:gridCol w="1341623"/>
                <a:gridCol w="1267089"/>
              </a:tblGrid>
              <a:tr h="92201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Сыныптар 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8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Үлгілік оқу 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жоспары(жаңартылған </a:t>
                      </a:r>
                      <a:r>
                        <a:rPr lang="kk-KZ" sz="24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мазмұн)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24,5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44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Үлгілік оқу 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жоспары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(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төменде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тілген оқу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жүктемесімен</a:t>
                      </a:r>
                      <a:r>
                        <a:rPr lang="kk-KZ" sz="24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)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22,5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980728"/>
            <a:ext cx="8641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 жүктемесі төмендетілген Үлгілік оқу жоспарларына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сәйкес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пәндердің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Үлгілік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 бағдарламалары әзірленген 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ғылым министрінің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қарашадағы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496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бұйрығымен бекітілген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476672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«Әліппе» пәні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Әліппеге дейінгі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және әліппе кезеңі  «Әліппе» пәні арқылы жүзеге асады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әдебиеттік білімге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дайындықтың алдын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сондай-ақ одан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оқытудың негізі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Пәнді оқытудың ерекшелігі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жалпыдидактикалық ұстанымдар 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Байтұрсынұлының әдістемелік ұстанымдары негізінде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айқындалды: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дыбыспен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жаттығу;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әрбір дыбыстың сөз жасаудағы қызметін есепке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оңайдан қиынға, жеңілден күрделіге өту;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тәжірибе арқылы өздігінен 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283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Білім беру мазмұны</vt:lpstr>
      <vt:lpstr>Білім беру процесі.</vt:lpstr>
      <vt:lpstr>Тәрбие жұмысы </vt:lpstr>
      <vt:lpstr>Мектепішілік басқару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2021-08-07T14:31:04Z</dcterms:created>
  <dcterms:modified xsi:type="dcterms:W3CDTF">2021-08-08T12:34:28Z</dcterms:modified>
</cp:coreProperties>
</file>