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1">
                  <c:v>52</c:v>
                </c:pt>
                <c:pt idx="2">
                  <c:v>54</c:v>
                </c:pt>
                <c:pt idx="3">
                  <c:v>57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E8A33-150E-4992-BD3E-AD321E97A1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5011A6-CA20-4890-9CDE-739949D81E9A}">
      <dgm:prSet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Это способность и умение находить, оценивать, использовать, анализировать, передавать информацию в различных видах деятельности.</a:t>
          </a:r>
          <a:endParaRPr lang="ru-RU" b="1" dirty="0">
            <a:solidFill>
              <a:srgbClr val="FFC000"/>
            </a:solidFill>
          </a:endParaRPr>
        </a:p>
      </dgm:t>
    </dgm:pt>
    <dgm:pt modelId="{3EF19C01-130A-4132-93A7-4C3BF34599C6}" type="parTrans" cxnId="{053B428B-3C70-4973-8677-7C6E90B41825}">
      <dgm:prSet/>
      <dgm:spPr/>
      <dgm:t>
        <a:bodyPr/>
        <a:lstStyle/>
        <a:p>
          <a:endParaRPr lang="ru-RU"/>
        </a:p>
      </dgm:t>
    </dgm:pt>
    <dgm:pt modelId="{C956483B-EF88-4C87-BC56-9040A0388650}" type="sibTrans" cxnId="{053B428B-3C70-4973-8677-7C6E90B41825}">
      <dgm:prSet/>
      <dgm:spPr/>
      <dgm:t>
        <a:bodyPr/>
        <a:lstStyle/>
        <a:p>
          <a:endParaRPr lang="ru-RU"/>
        </a:p>
      </dgm:t>
    </dgm:pt>
    <dgm:pt modelId="{90FD6F2F-0078-4C20-980C-C75D1EE75580}">
      <dgm:prSet custT="1"/>
      <dgm:spPr/>
      <dgm:t>
        <a:bodyPr/>
        <a:lstStyle/>
        <a:p>
          <a:r>
            <a:rPr lang="ru-RU" sz="1400" b="1" dirty="0" smtClean="0">
              <a:solidFill>
                <a:srgbClr val="FFC000"/>
              </a:solidFill>
            </a:rPr>
            <a:t>Совокупность ее мотивов, знаний, умений, способностей, способствующих использованию, критическому анализу, оценке и передаче </a:t>
          </a:r>
          <a:r>
            <a:rPr lang="ru-RU" sz="1400" b="1" dirty="0" err="1" smtClean="0">
              <a:solidFill>
                <a:srgbClr val="FFC000"/>
              </a:solidFill>
            </a:rPr>
            <a:t>медиатекстов</a:t>
          </a:r>
          <a:r>
            <a:rPr lang="ru-RU" sz="1400" b="1" dirty="0" smtClean="0">
              <a:solidFill>
                <a:srgbClr val="FFC000"/>
              </a:solidFill>
            </a:rPr>
            <a:t> в различных видах, формах и жанрах.</a:t>
          </a:r>
        </a:p>
        <a:p>
          <a:r>
            <a:rPr lang="ru-RU" sz="1400" b="1" dirty="0" smtClean="0">
              <a:solidFill>
                <a:srgbClr val="FFC000"/>
              </a:solidFill>
            </a:rPr>
            <a:t> А.В. Федоров</a:t>
          </a:r>
          <a:endParaRPr lang="ru-RU" sz="1400" b="1" dirty="0">
            <a:solidFill>
              <a:srgbClr val="FFC000"/>
            </a:solidFill>
          </a:endParaRPr>
        </a:p>
      </dgm:t>
    </dgm:pt>
    <dgm:pt modelId="{305DF076-5119-4AF3-B67E-52A46B36E74E}" type="parTrans" cxnId="{ABCDBF1C-8B59-4BB1-AA21-23F93C6CDCB5}">
      <dgm:prSet/>
      <dgm:spPr/>
      <dgm:t>
        <a:bodyPr/>
        <a:lstStyle/>
        <a:p>
          <a:endParaRPr lang="ru-RU"/>
        </a:p>
      </dgm:t>
    </dgm:pt>
    <dgm:pt modelId="{D1149C20-4D69-4C4C-AACE-07C2051AE652}" type="sibTrans" cxnId="{ABCDBF1C-8B59-4BB1-AA21-23F93C6CDCB5}">
      <dgm:prSet/>
      <dgm:spPr/>
      <dgm:t>
        <a:bodyPr/>
        <a:lstStyle/>
        <a:p>
          <a:endParaRPr lang="ru-RU"/>
        </a:p>
      </dgm:t>
    </dgm:pt>
    <dgm:pt modelId="{823018D4-2915-4F2C-8043-212CDDF6B2F2}">
      <dgm:prSet custT="1"/>
      <dgm:spPr/>
      <dgm:t>
        <a:bodyPr/>
        <a:lstStyle/>
        <a:p>
          <a:r>
            <a:rPr lang="ru-RU" sz="1400" b="1" dirty="0" smtClean="0">
              <a:solidFill>
                <a:srgbClr val="FFC000"/>
              </a:solidFill>
            </a:rPr>
            <a:t>Компетентность в восприятии, создании и передаче сообщений посредством технических и семиотических систем с учетом их ограничений, которая основана на критическом мышлении, а также на способности к </a:t>
          </a:r>
          <a:r>
            <a:rPr lang="ru-RU" sz="1400" b="1" dirty="0" err="1" smtClean="0">
              <a:solidFill>
                <a:srgbClr val="FFC000"/>
              </a:solidFill>
            </a:rPr>
            <a:t>медиатизированному</a:t>
          </a:r>
          <a:r>
            <a:rPr lang="ru-RU" sz="1400" b="1" dirty="0" smtClean="0">
              <a:solidFill>
                <a:srgbClr val="FFC000"/>
              </a:solidFill>
            </a:rPr>
            <a:t> диалогу с другими людьми</a:t>
          </a:r>
        </a:p>
        <a:p>
          <a:r>
            <a:rPr lang="ru-RU" sz="1400" b="1" dirty="0" smtClean="0">
              <a:solidFill>
                <a:srgbClr val="FFC000"/>
              </a:solidFill>
            </a:rPr>
            <a:t>А.В. Шариков</a:t>
          </a:r>
          <a:endParaRPr lang="ru-RU" sz="1400" b="1" dirty="0">
            <a:solidFill>
              <a:srgbClr val="FFC000"/>
            </a:solidFill>
          </a:endParaRPr>
        </a:p>
      </dgm:t>
    </dgm:pt>
    <dgm:pt modelId="{7DDE9E5F-C042-44B0-9D59-0C0DACC0D8D5}" type="parTrans" cxnId="{C7B10ED1-44BC-41B8-817F-2C9F8148F673}">
      <dgm:prSet/>
      <dgm:spPr/>
      <dgm:t>
        <a:bodyPr/>
        <a:lstStyle/>
        <a:p>
          <a:endParaRPr lang="ru-RU"/>
        </a:p>
      </dgm:t>
    </dgm:pt>
    <dgm:pt modelId="{B0B0E590-C00D-41B0-9451-15E012452025}" type="sibTrans" cxnId="{C7B10ED1-44BC-41B8-817F-2C9F8148F673}">
      <dgm:prSet/>
      <dgm:spPr/>
      <dgm:t>
        <a:bodyPr/>
        <a:lstStyle/>
        <a:p>
          <a:endParaRPr lang="ru-RU"/>
        </a:p>
      </dgm:t>
    </dgm:pt>
    <dgm:pt modelId="{DF38F78F-52CD-43B3-8DA5-4D20830C51A8}" type="pres">
      <dgm:prSet presAssocID="{815E8A33-150E-4992-BD3E-AD321E97A1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4DC18-8FE3-4CD1-B7B6-FB9EB4BBDC93}" type="pres">
      <dgm:prSet presAssocID="{823018D4-2915-4F2C-8043-212CDDF6B2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0FAA6-CB64-45C4-93DE-03E0AEA8BC1F}" type="pres">
      <dgm:prSet presAssocID="{B0B0E590-C00D-41B0-9451-15E012452025}" presName="sibTrans" presStyleCnt="0"/>
      <dgm:spPr/>
    </dgm:pt>
    <dgm:pt modelId="{E7B94776-8A5D-431B-8973-37B3413F827E}" type="pres">
      <dgm:prSet presAssocID="{90FD6F2F-0078-4C20-980C-C75D1EE755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92A6-3591-4B23-BE86-1D5204F705AF}" type="pres">
      <dgm:prSet presAssocID="{D1149C20-4D69-4C4C-AACE-07C2051AE652}" presName="sibTrans" presStyleCnt="0"/>
      <dgm:spPr/>
    </dgm:pt>
    <dgm:pt modelId="{36BD8DB3-1F79-4142-A620-C5E922C1F66D}" type="pres">
      <dgm:prSet presAssocID="{485011A6-CA20-4890-9CDE-739949D81E9A}" presName="node" presStyleLbl="node1" presStyleIdx="2" presStyleCnt="3" custScaleX="217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CDBF1C-8B59-4BB1-AA21-23F93C6CDCB5}" srcId="{815E8A33-150E-4992-BD3E-AD321E97A1C5}" destId="{90FD6F2F-0078-4C20-980C-C75D1EE75580}" srcOrd="1" destOrd="0" parTransId="{305DF076-5119-4AF3-B67E-52A46B36E74E}" sibTransId="{D1149C20-4D69-4C4C-AACE-07C2051AE652}"/>
    <dgm:cxn modelId="{82E3F029-9A62-484D-A8D1-910108072E76}" type="presOf" srcId="{815E8A33-150E-4992-BD3E-AD321E97A1C5}" destId="{DF38F78F-52CD-43B3-8DA5-4D20830C51A8}" srcOrd="0" destOrd="0" presId="urn:microsoft.com/office/officeart/2005/8/layout/default"/>
    <dgm:cxn modelId="{1B7E4638-C3F2-44F0-BF46-327ECF92550E}" type="presOf" srcId="{823018D4-2915-4F2C-8043-212CDDF6B2F2}" destId="{00B4DC18-8FE3-4CD1-B7B6-FB9EB4BBDC93}" srcOrd="0" destOrd="0" presId="urn:microsoft.com/office/officeart/2005/8/layout/default"/>
    <dgm:cxn modelId="{053B428B-3C70-4973-8677-7C6E90B41825}" srcId="{815E8A33-150E-4992-BD3E-AD321E97A1C5}" destId="{485011A6-CA20-4890-9CDE-739949D81E9A}" srcOrd="2" destOrd="0" parTransId="{3EF19C01-130A-4132-93A7-4C3BF34599C6}" sibTransId="{C956483B-EF88-4C87-BC56-9040A0388650}"/>
    <dgm:cxn modelId="{1F124563-5008-48D7-8FAC-66A576C2E744}" type="presOf" srcId="{90FD6F2F-0078-4C20-980C-C75D1EE75580}" destId="{E7B94776-8A5D-431B-8973-37B3413F827E}" srcOrd="0" destOrd="0" presId="urn:microsoft.com/office/officeart/2005/8/layout/default"/>
    <dgm:cxn modelId="{4F7874E4-5025-47C2-A477-C739A7C26341}" type="presOf" srcId="{485011A6-CA20-4890-9CDE-739949D81E9A}" destId="{36BD8DB3-1F79-4142-A620-C5E922C1F66D}" srcOrd="0" destOrd="0" presId="urn:microsoft.com/office/officeart/2005/8/layout/default"/>
    <dgm:cxn modelId="{C7B10ED1-44BC-41B8-817F-2C9F8148F673}" srcId="{815E8A33-150E-4992-BD3E-AD321E97A1C5}" destId="{823018D4-2915-4F2C-8043-212CDDF6B2F2}" srcOrd="0" destOrd="0" parTransId="{7DDE9E5F-C042-44B0-9D59-0C0DACC0D8D5}" sibTransId="{B0B0E590-C00D-41B0-9451-15E012452025}"/>
    <dgm:cxn modelId="{E44F88DA-D0A7-4446-A34E-8DBFCD1F66EF}" type="presParOf" srcId="{DF38F78F-52CD-43B3-8DA5-4D20830C51A8}" destId="{00B4DC18-8FE3-4CD1-B7B6-FB9EB4BBDC93}" srcOrd="0" destOrd="0" presId="urn:microsoft.com/office/officeart/2005/8/layout/default"/>
    <dgm:cxn modelId="{60B9D530-68AB-4719-B8AD-80BCAD06344B}" type="presParOf" srcId="{DF38F78F-52CD-43B3-8DA5-4D20830C51A8}" destId="{0B00FAA6-CB64-45C4-93DE-03E0AEA8BC1F}" srcOrd="1" destOrd="0" presId="urn:microsoft.com/office/officeart/2005/8/layout/default"/>
    <dgm:cxn modelId="{15C375BD-E530-4997-BF16-C879495C665C}" type="presParOf" srcId="{DF38F78F-52CD-43B3-8DA5-4D20830C51A8}" destId="{E7B94776-8A5D-431B-8973-37B3413F827E}" srcOrd="2" destOrd="0" presId="urn:microsoft.com/office/officeart/2005/8/layout/default"/>
    <dgm:cxn modelId="{49D5A7D5-D914-4BF9-B9C1-8C170D6894EE}" type="presParOf" srcId="{DF38F78F-52CD-43B3-8DA5-4D20830C51A8}" destId="{C49B92A6-3591-4B23-BE86-1D5204F705AF}" srcOrd="3" destOrd="0" presId="urn:microsoft.com/office/officeart/2005/8/layout/default"/>
    <dgm:cxn modelId="{754F5A4F-8FDC-4161-90B8-881C4CD40482}" type="presParOf" srcId="{DF38F78F-52CD-43B3-8DA5-4D20830C51A8}" destId="{36BD8DB3-1F79-4142-A620-C5E922C1F6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19EE2-CADA-4C9E-A973-7504B9D19B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A188FA-88BA-4D12-A52F-6B1B7F78E2B5}">
      <dgm:prSet phldrT="[Текст]"/>
      <dgm:spPr/>
      <dgm:t>
        <a:bodyPr/>
        <a:lstStyle/>
        <a:p>
          <a:r>
            <a:rPr lang="ru-RU" dirty="0" smtClean="0"/>
            <a:t>Деловые и ролевые игры </a:t>
          </a:r>
          <a:endParaRPr lang="ru-RU" dirty="0"/>
        </a:p>
      </dgm:t>
    </dgm:pt>
    <dgm:pt modelId="{40DE76A5-D163-4F59-9910-EF139E2ECD67}" type="parTrans" cxnId="{F72DE2D3-08ED-4D2E-8045-D42CC96F983F}">
      <dgm:prSet/>
      <dgm:spPr/>
      <dgm:t>
        <a:bodyPr/>
        <a:lstStyle/>
        <a:p>
          <a:endParaRPr lang="ru-RU"/>
        </a:p>
      </dgm:t>
    </dgm:pt>
    <dgm:pt modelId="{037CE641-5697-4AF4-8530-65F9ED53D536}" type="sibTrans" cxnId="{F72DE2D3-08ED-4D2E-8045-D42CC96F983F}">
      <dgm:prSet/>
      <dgm:spPr/>
      <dgm:t>
        <a:bodyPr/>
        <a:lstStyle/>
        <a:p>
          <a:endParaRPr lang="ru-RU"/>
        </a:p>
      </dgm:t>
    </dgm:pt>
    <dgm:pt modelId="{737A6606-F1F6-400E-89D8-64F536B7E733}">
      <dgm:prSet phldrT="[Текст]"/>
      <dgm:spPr/>
      <dgm:t>
        <a:bodyPr/>
        <a:lstStyle/>
        <a:p>
          <a:r>
            <a:rPr lang="ru-RU" dirty="0" smtClean="0"/>
            <a:t>Кинопроба на роль главного героя</a:t>
          </a:r>
          <a:endParaRPr lang="ru-RU" dirty="0"/>
        </a:p>
      </dgm:t>
    </dgm:pt>
    <dgm:pt modelId="{3FCA1B34-8762-486D-8CD2-29BB7AB9A509}" type="parTrans" cxnId="{E8E279AB-0591-451E-BD26-96C91ACBEAC5}">
      <dgm:prSet/>
      <dgm:spPr/>
      <dgm:t>
        <a:bodyPr/>
        <a:lstStyle/>
        <a:p>
          <a:endParaRPr lang="ru-RU"/>
        </a:p>
      </dgm:t>
    </dgm:pt>
    <dgm:pt modelId="{77AF60A2-AC4C-4F60-A0DD-3D0FE68045D7}" type="sibTrans" cxnId="{E8E279AB-0591-451E-BD26-96C91ACBEAC5}">
      <dgm:prSet/>
      <dgm:spPr/>
      <dgm:t>
        <a:bodyPr/>
        <a:lstStyle/>
        <a:p>
          <a:endParaRPr lang="ru-RU"/>
        </a:p>
      </dgm:t>
    </dgm:pt>
    <dgm:pt modelId="{62116928-2C62-4BA2-B9B1-83359275ED33}">
      <dgm:prSet phldrT="[Текст]"/>
      <dgm:spPr/>
      <dgm:t>
        <a:bodyPr/>
        <a:lstStyle/>
        <a:p>
          <a:r>
            <a:rPr lang="ru-RU" dirty="0" smtClean="0"/>
            <a:t>Придумай продолжение или измени концовку</a:t>
          </a:r>
          <a:endParaRPr lang="ru-RU" dirty="0"/>
        </a:p>
      </dgm:t>
    </dgm:pt>
    <dgm:pt modelId="{E654F2BD-D453-475A-BC7F-428005FCCB06}" type="parTrans" cxnId="{765D1706-C150-4CA3-9FDE-FC291C78CEAD}">
      <dgm:prSet/>
      <dgm:spPr/>
      <dgm:t>
        <a:bodyPr/>
        <a:lstStyle/>
        <a:p>
          <a:endParaRPr lang="ru-RU"/>
        </a:p>
      </dgm:t>
    </dgm:pt>
    <dgm:pt modelId="{56D737B1-C0F0-40E1-B06B-F13125207F13}" type="sibTrans" cxnId="{765D1706-C150-4CA3-9FDE-FC291C78CEAD}">
      <dgm:prSet/>
      <dgm:spPr/>
      <dgm:t>
        <a:bodyPr/>
        <a:lstStyle/>
        <a:p>
          <a:endParaRPr lang="ru-RU"/>
        </a:p>
      </dgm:t>
    </dgm:pt>
    <dgm:pt modelId="{8D5DBB4B-6C19-4D7A-AFAC-0A1D02B17CEA}">
      <dgm:prSet phldrT="[Текст]"/>
      <dgm:spPr/>
      <dgm:t>
        <a:bodyPr/>
        <a:lstStyle/>
        <a:p>
          <a:r>
            <a:rPr lang="ru-RU" dirty="0" smtClean="0"/>
            <a:t>Изобрази и имитируй</a:t>
          </a:r>
          <a:endParaRPr lang="ru-RU" dirty="0"/>
        </a:p>
      </dgm:t>
    </dgm:pt>
    <dgm:pt modelId="{5C304CBB-FDE4-4C47-A43E-AC451FF4216D}" type="parTrans" cxnId="{BB445E0F-0D78-4320-8A6B-F93727F525C2}">
      <dgm:prSet/>
      <dgm:spPr/>
      <dgm:t>
        <a:bodyPr/>
        <a:lstStyle/>
        <a:p>
          <a:endParaRPr lang="ru-RU"/>
        </a:p>
      </dgm:t>
    </dgm:pt>
    <dgm:pt modelId="{E2A6260D-5197-4088-9AC0-DD6149B2CF29}" type="sibTrans" cxnId="{BB445E0F-0D78-4320-8A6B-F93727F525C2}">
      <dgm:prSet/>
      <dgm:spPr/>
      <dgm:t>
        <a:bodyPr/>
        <a:lstStyle/>
        <a:p>
          <a:endParaRPr lang="ru-RU"/>
        </a:p>
      </dgm:t>
    </dgm:pt>
    <dgm:pt modelId="{08A2A596-98D6-4D0E-B870-0DD7D80CB519}">
      <dgm:prSet phldrT="[Текст]"/>
      <dgm:spPr/>
      <dgm:t>
        <a:bodyPr/>
        <a:lstStyle/>
        <a:p>
          <a:r>
            <a:rPr lang="ru-RU" dirty="0" smtClean="0"/>
            <a:t>Создание собственных текстов (статья на сайте, </a:t>
          </a:r>
          <a:r>
            <a:rPr lang="ru-RU" dirty="0" err="1" smtClean="0"/>
            <a:t>блог</a:t>
          </a:r>
          <a:r>
            <a:rPr lang="ru-RU" dirty="0" smtClean="0"/>
            <a:t>, пост в социальных сетях)</a:t>
          </a:r>
          <a:endParaRPr lang="ru-RU" dirty="0"/>
        </a:p>
      </dgm:t>
    </dgm:pt>
    <dgm:pt modelId="{B34C984F-F7C4-4971-8D19-B2D6C8CB6058}" type="parTrans" cxnId="{55C5F9E4-D2C3-468C-BF12-6BC080E36912}">
      <dgm:prSet/>
      <dgm:spPr/>
      <dgm:t>
        <a:bodyPr/>
        <a:lstStyle/>
        <a:p>
          <a:endParaRPr lang="ru-RU"/>
        </a:p>
      </dgm:t>
    </dgm:pt>
    <dgm:pt modelId="{3B8301BD-0C7B-4AE6-A12A-D41F57141EAB}" type="sibTrans" cxnId="{55C5F9E4-D2C3-468C-BF12-6BC080E36912}">
      <dgm:prSet/>
      <dgm:spPr/>
      <dgm:t>
        <a:bodyPr/>
        <a:lstStyle/>
        <a:p>
          <a:endParaRPr lang="ru-RU"/>
        </a:p>
      </dgm:t>
    </dgm:pt>
    <dgm:pt modelId="{3A8B4350-88B4-4CE6-9712-295CA081F994}">
      <dgm:prSet phldrT="[Текст]"/>
      <dgm:spPr/>
      <dgm:t>
        <a:bodyPr/>
        <a:lstStyle/>
        <a:p>
          <a:r>
            <a:rPr lang="ru-RU" dirty="0" smtClean="0"/>
            <a:t>создание собственного форума</a:t>
          </a:r>
          <a:endParaRPr lang="ru-RU" dirty="0"/>
        </a:p>
      </dgm:t>
    </dgm:pt>
    <dgm:pt modelId="{E20F4D7E-539D-4DB7-A682-BDA028383AB5}" type="parTrans" cxnId="{6F3E9FF6-2E30-48D1-9957-F6415EF8491B}">
      <dgm:prSet/>
      <dgm:spPr/>
      <dgm:t>
        <a:bodyPr/>
        <a:lstStyle/>
        <a:p>
          <a:endParaRPr lang="ru-RU"/>
        </a:p>
      </dgm:t>
    </dgm:pt>
    <dgm:pt modelId="{51EAA535-CB4A-4FBB-BC53-3BF9428B59BA}" type="sibTrans" cxnId="{6F3E9FF6-2E30-48D1-9957-F6415EF8491B}">
      <dgm:prSet/>
      <dgm:spPr/>
      <dgm:t>
        <a:bodyPr/>
        <a:lstStyle/>
        <a:p>
          <a:endParaRPr lang="ru-RU"/>
        </a:p>
      </dgm:t>
    </dgm:pt>
    <dgm:pt modelId="{16E0DD05-22EE-4966-821A-0019F11E8EA7}">
      <dgm:prSet phldrT="[Текст]"/>
      <dgm:spPr/>
      <dgm:t>
        <a:bodyPr/>
        <a:lstStyle/>
        <a:p>
          <a:r>
            <a:rPr lang="ru-RU" dirty="0" smtClean="0"/>
            <a:t>Театрализованная «пресс-конференция» с «авторами» </a:t>
          </a:r>
          <a:r>
            <a:rPr lang="ru-RU" dirty="0" err="1" smtClean="0"/>
            <a:t>медиатекста</a:t>
          </a:r>
          <a:endParaRPr lang="ru-RU" dirty="0"/>
        </a:p>
      </dgm:t>
    </dgm:pt>
    <dgm:pt modelId="{F3D3B8DA-5106-4596-A576-5036AD6D4B6D}" type="parTrans" cxnId="{6E681507-65E7-42F8-9CF4-BF6CFBF4DB92}">
      <dgm:prSet/>
      <dgm:spPr/>
      <dgm:t>
        <a:bodyPr/>
        <a:lstStyle/>
        <a:p>
          <a:endParaRPr lang="ru-RU"/>
        </a:p>
      </dgm:t>
    </dgm:pt>
    <dgm:pt modelId="{E81910E5-D86C-4D14-A68A-4F6C46F6BA33}" type="sibTrans" cxnId="{6E681507-65E7-42F8-9CF4-BF6CFBF4DB92}">
      <dgm:prSet/>
      <dgm:spPr/>
      <dgm:t>
        <a:bodyPr/>
        <a:lstStyle/>
        <a:p>
          <a:endParaRPr lang="ru-RU"/>
        </a:p>
      </dgm:t>
    </dgm:pt>
    <dgm:pt modelId="{A8259BF5-C72A-4DE7-B2CB-6062B1062E0F}">
      <dgm:prSet phldrT="[Текст]"/>
      <dgm:spPr/>
      <dgm:t>
        <a:bodyPr/>
        <a:lstStyle/>
        <a:p>
          <a:r>
            <a:rPr lang="ru-RU" dirty="0" smtClean="0"/>
            <a:t>Создание сайта/страницы писателя/героя литературного произведения </a:t>
          </a:r>
          <a:endParaRPr lang="ru-RU" dirty="0"/>
        </a:p>
      </dgm:t>
    </dgm:pt>
    <dgm:pt modelId="{DC8B8F52-64D7-4D2B-8C18-5E16FAB6749E}" type="parTrans" cxnId="{87C93FEF-091E-4E12-8BE0-B6EB264DD0C5}">
      <dgm:prSet/>
      <dgm:spPr/>
      <dgm:t>
        <a:bodyPr/>
        <a:lstStyle/>
        <a:p>
          <a:endParaRPr lang="ru-RU"/>
        </a:p>
      </dgm:t>
    </dgm:pt>
    <dgm:pt modelId="{39AB57A1-5CD3-4DE4-91A0-3ADA8C13D305}" type="sibTrans" cxnId="{87C93FEF-091E-4E12-8BE0-B6EB264DD0C5}">
      <dgm:prSet/>
      <dgm:spPr/>
      <dgm:t>
        <a:bodyPr/>
        <a:lstStyle/>
        <a:p>
          <a:endParaRPr lang="ru-RU"/>
        </a:p>
      </dgm:t>
    </dgm:pt>
    <dgm:pt modelId="{49F27206-79BA-4917-834E-0A80B54961ED}">
      <dgm:prSet phldrT="[Текст]"/>
      <dgm:spPr/>
      <dgm:t>
        <a:bodyPr/>
        <a:lstStyle/>
        <a:p>
          <a:r>
            <a:rPr lang="ru-RU" dirty="0" smtClean="0"/>
            <a:t>Создание </a:t>
          </a:r>
          <a:r>
            <a:rPr lang="ru-RU" dirty="0" err="1" smtClean="0"/>
            <a:t>буктрейлера</a:t>
          </a:r>
          <a:r>
            <a:rPr lang="ru-RU" dirty="0" smtClean="0"/>
            <a:t> к изучаемому произведению</a:t>
          </a:r>
          <a:endParaRPr lang="ru-RU" dirty="0"/>
        </a:p>
      </dgm:t>
    </dgm:pt>
    <dgm:pt modelId="{C8E49637-EDB1-4552-B265-6936F4CD1657}" type="parTrans" cxnId="{BEC3AC14-F2E4-4080-A23C-9ED69BDC8CA2}">
      <dgm:prSet/>
      <dgm:spPr/>
      <dgm:t>
        <a:bodyPr/>
        <a:lstStyle/>
        <a:p>
          <a:endParaRPr lang="ru-RU"/>
        </a:p>
      </dgm:t>
    </dgm:pt>
    <dgm:pt modelId="{FA59ABBC-E6A4-430A-B28F-604349BDF7C5}" type="sibTrans" cxnId="{BEC3AC14-F2E4-4080-A23C-9ED69BDC8CA2}">
      <dgm:prSet/>
      <dgm:spPr/>
      <dgm:t>
        <a:bodyPr/>
        <a:lstStyle/>
        <a:p>
          <a:endParaRPr lang="ru-RU"/>
        </a:p>
      </dgm:t>
    </dgm:pt>
    <dgm:pt modelId="{91C28FCF-8CFB-4C81-9C07-9F74F9DD7E05}" type="pres">
      <dgm:prSet presAssocID="{C0519EE2-CADA-4C9E-A973-7504B9D19B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120543-7758-4DE8-A57B-1077B7B7CE3E}" type="pres">
      <dgm:prSet presAssocID="{76A188FA-88BA-4D12-A52F-6B1B7F78E2B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BC7ED-FC82-4F05-A02B-CDF06A063246}" type="pres">
      <dgm:prSet presAssocID="{037CE641-5697-4AF4-8530-65F9ED53D536}" presName="sibTrans" presStyleCnt="0"/>
      <dgm:spPr/>
    </dgm:pt>
    <dgm:pt modelId="{39EC8A00-8ADD-42FF-BEE0-15746A9D2A3F}" type="pres">
      <dgm:prSet presAssocID="{16E0DD05-22EE-4966-821A-0019F11E8EA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2A26D-C9A0-415F-9B95-C5CBA3AD1C04}" type="pres">
      <dgm:prSet presAssocID="{E81910E5-D86C-4D14-A68A-4F6C46F6BA33}" presName="sibTrans" presStyleCnt="0"/>
      <dgm:spPr/>
    </dgm:pt>
    <dgm:pt modelId="{F6FCA9B6-E340-4774-9078-4CB81144C60F}" type="pres">
      <dgm:prSet presAssocID="{737A6606-F1F6-400E-89D8-64F536B7E73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9B52E-00AF-44F0-BCEE-49E6E84217AE}" type="pres">
      <dgm:prSet presAssocID="{77AF60A2-AC4C-4F60-A0DD-3D0FE68045D7}" presName="sibTrans" presStyleCnt="0"/>
      <dgm:spPr/>
    </dgm:pt>
    <dgm:pt modelId="{5B8D3294-1110-488B-840C-F7B85AEA8EA3}" type="pres">
      <dgm:prSet presAssocID="{62116928-2C62-4BA2-B9B1-83359275ED3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9B952-7B8D-4421-B781-DD96366B49F7}" type="pres">
      <dgm:prSet presAssocID="{56D737B1-C0F0-40E1-B06B-F13125207F13}" presName="sibTrans" presStyleCnt="0"/>
      <dgm:spPr/>
    </dgm:pt>
    <dgm:pt modelId="{671F6528-05D7-4D24-9BAC-4BE75CF4624E}" type="pres">
      <dgm:prSet presAssocID="{8D5DBB4B-6C19-4D7A-AFAC-0A1D02B17CE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4DB5B-9054-4545-92B3-4B24A3126147}" type="pres">
      <dgm:prSet presAssocID="{E2A6260D-5197-4088-9AC0-DD6149B2CF29}" presName="sibTrans" presStyleCnt="0"/>
      <dgm:spPr/>
    </dgm:pt>
    <dgm:pt modelId="{FD083D53-CCA3-4CF7-A790-321B8FC7E0E0}" type="pres">
      <dgm:prSet presAssocID="{08A2A596-98D6-4D0E-B870-0DD7D80CB51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6CB48-8A37-4A3E-865F-B5AEDC050756}" type="pres">
      <dgm:prSet presAssocID="{3B8301BD-0C7B-4AE6-A12A-D41F57141EAB}" presName="sibTrans" presStyleCnt="0"/>
      <dgm:spPr/>
    </dgm:pt>
    <dgm:pt modelId="{E6CD603E-FC73-4B51-A7C8-D51C1EAE5E16}" type="pres">
      <dgm:prSet presAssocID="{3A8B4350-88B4-4CE6-9712-295CA081F99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154EE-D3AF-434A-B077-0486772CD898}" type="pres">
      <dgm:prSet presAssocID="{51EAA535-CB4A-4FBB-BC53-3BF9428B59BA}" presName="sibTrans" presStyleCnt="0"/>
      <dgm:spPr/>
    </dgm:pt>
    <dgm:pt modelId="{D6ACD773-18C7-4D91-8F25-64594560BB5A}" type="pres">
      <dgm:prSet presAssocID="{49F27206-79BA-4917-834E-0A80B54961E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E7DF5-D899-4F51-9DDC-3A01FD40A9A7}" type="pres">
      <dgm:prSet presAssocID="{FA59ABBC-E6A4-430A-B28F-604349BDF7C5}" presName="sibTrans" presStyleCnt="0"/>
      <dgm:spPr/>
    </dgm:pt>
    <dgm:pt modelId="{19F67F88-0D09-463C-8159-569135EB1D75}" type="pres">
      <dgm:prSet presAssocID="{A8259BF5-C72A-4DE7-B2CB-6062B1062E0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820CF-E700-49DF-90C3-559F9B3321FF}" type="presOf" srcId="{8D5DBB4B-6C19-4D7A-AFAC-0A1D02B17CEA}" destId="{671F6528-05D7-4D24-9BAC-4BE75CF4624E}" srcOrd="0" destOrd="0" presId="urn:microsoft.com/office/officeart/2005/8/layout/default"/>
    <dgm:cxn modelId="{BB445E0F-0D78-4320-8A6B-F93727F525C2}" srcId="{C0519EE2-CADA-4C9E-A973-7504B9D19B13}" destId="{8D5DBB4B-6C19-4D7A-AFAC-0A1D02B17CEA}" srcOrd="4" destOrd="0" parTransId="{5C304CBB-FDE4-4C47-A43E-AC451FF4216D}" sibTransId="{E2A6260D-5197-4088-9AC0-DD6149B2CF29}"/>
    <dgm:cxn modelId="{87C93FEF-091E-4E12-8BE0-B6EB264DD0C5}" srcId="{C0519EE2-CADA-4C9E-A973-7504B9D19B13}" destId="{A8259BF5-C72A-4DE7-B2CB-6062B1062E0F}" srcOrd="8" destOrd="0" parTransId="{DC8B8F52-64D7-4D2B-8C18-5E16FAB6749E}" sibTransId="{39AB57A1-5CD3-4DE4-91A0-3ADA8C13D305}"/>
    <dgm:cxn modelId="{BEC3AC14-F2E4-4080-A23C-9ED69BDC8CA2}" srcId="{C0519EE2-CADA-4C9E-A973-7504B9D19B13}" destId="{49F27206-79BA-4917-834E-0A80B54961ED}" srcOrd="7" destOrd="0" parTransId="{C8E49637-EDB1-4552-B265-6936F4CD1657}" sibTransId="{FA59ABBC-E6A4-430A-B28F-604349BDF7C5}"/>
    <dgm:cxn modelId="{DBEE9713-A3F8-438D-AC09-5AE8132A7FCA}" type="presOf" srcId="{3A8B4350-88B4-4CE6-9712-295CA081F994}" destId="{E6CD603E-FC73-4B51-A7C8-D51C1EAE5E16}" srcOrd="0" destOrd="0" presId="urn:microsoft.com/office/officeart/2005/8/layout/default"/>
    <dgm:cxn modelId="{AF7BA9C4-27A7-4D68-A60A-1B8B1154A44E}" type="presOf" srcId="{A8259BF5-C72A-4DE7-B2CB-6062B1062E0F}" destId="{19F67F88-0D09-463C-8159-569135EB1D75}" srcOrd="0" destOrd="0" presId="urn:microsoft.com/office/officeart/2005/8/layout/default"/>
    <dgm:cxn modelId="{6F3E9FF6-2E30-48D1-9957-F6415EF8491B}" srcId="{C0519EE2-CADA-4C9E-A973-7504B9D19B13}" destId="{3A8B4350-88B4-4CE6-9712-295CA081F994}" srcOrd="6" destOrd="0" parTransId="{E20F4D7E-539D-4DB7-A682-BDA028383AB5}" sibTransId="{51EAA535-CB4A-4FBB-BC53-3BF9428B59BA}"/>
    <dgm:cxn modelId="{F72DE2D3-08ED-4D2E-8045-D42CC96F983F}" srcId="{C0519EE2-CADA-4C9E-A973-7504B9D19B13}" destId="{76A188FA-88BA-4D12-A52F-6B1B7F78E2B5}" srcOrd="0" destOrd="0" parTransId="{40DE76A5-D163-4F59-9910-EF139E2ECD67}" sibTransId="{037CE641-5697-4AF4-8530-65F9ED53D536}"/>
    <dgm:cxn modelId="{E8E279AB-0591-451E-BD26-96C91ACBEAC5}" srcId="{C0519EE2-CADA-4C9E-A973-7504B9D19B13}" destId="{737A6606-F1F6-400E-89D8-64F536B7E733}" srcOrd="2" destOrd="0" parTransId="{3FCA1B34-8762-486D-8CD2-29BB7AB9A509}" sibTransId="{77AF60A2-AC4C-4F60-A0DD-3D0FE68045D7}"/>
    <dgm:cxn modelId="{0C4EA068-E010-4746-83DF-FC3718BCD8E9}" type="presOf" srcId="{08A2A596-98D6-4D0E-B870-0DD7D80CB519}" destId="{FD083D53-CCA3-4CF7-A790-321B8FC7E0E0}" srcOrd="0" destOrd="0" presId="urn:microsoft.com/office/officeart/2005/8/layout/default"/>
    <dgm:cxn modelId="{04BA7079-EE93-4324-BD96-2C1335EEE0D7}" type="presOf" srcId="{76A188FA-88BA-4D12-A52F-6B1B7F78E2B5}" destId="{13120543-7758-4DE8-A57B-1077B7B7CE3E}" srcOrd="0" destOrd="0" presId="urn:microsoft.com/office/officeart/2005/8/layout/default"/>
    <dgm:cxn modelId="{361A930B-C03B-4AC9-8A6F-BAF17C34BAF8}" type="presOf" srcId="{16E0DD05-22EE-4966-821A-0019F11E8EA7}" destId="{39EC8A00-8ADD-42FF-BEE0-15746A9D2A3F}" srcOrd="0" destOrd="0" presId="urn:microsoft.com/office/officeart/2005/8/layout/default"/>
    <dgm:cxn modelId="{F62735BC-A833-411C-9106-BCC88F1175A5}" type="presOf" srcId="{49F27206-79BA-4917-834E-0A80B54961ED}" destId="{D6ACD773-18C7-4D91-8F25-64594560BB5A}" srcOrd="0" destOrd="0" presId="urn:microsoft.com/office/officeart/2005/8/layout/default"/>
    <dgm:cxn modelId="{765D1706-C150-4CA3-9FDE-FC291C78CEAD}" srcId="{C0519EE2-CADA-4C9E-A973-7504B9D19B13}" destId="{62116928-2C62-4BA2-B9B1-83359275ED33}" srcOrd="3" destOrd="0" parTransId="{E654F2BD-D453-475A-BC7F-428005FCCB06}" sibTransId="{56D737B1-C0F0-40E1-B06B-F13125207F13}"/>
    <dgm:cxn modelId="{306D37EC-2F4D-4EA7-B86B-D3CD4B02137E}" type="presOf" srcId="{62116928-2C62-4BA2-B9B1-83359275ED33}" destId="{5B8D3294-1110-488B-840C-F7B85AEA8EA3}" srcOrd="0" destOrd="0" presId="urn:microsoft.com/office/officeart/2005/8/layout/default"/>
    <dgm:cxn modelId="{01A04491-EF1E-4C84-A183-62762FBFABE9}" type="presOf" srcId="{C0519EE2-CADA-4C9E-A973-7504B9D19B13}" destId="{91C28FCF-8CFB-4C81-9C07-9F74F9DD7E05}" srcOrd="0" destOrd="0" presId="urn:microsoft.com/office/officeart/2005/8/layout/default"/>
    <dgm:cxn modelId="{DDD5A9C8-9234-44D3-91E4-AE2D1FCAA474}" type="presOf" srcId="{737A6606-F1F6-400E-89D8-64F536B7E733}" destId="{F6FCA9B6-E340-4774-9078-4CB81144C60F}" srcOrd="0" destOrd="0" presId="urn:microsoft.com/office/officeart/2005/8/layout/default"/>
    <dgm:cxn modelId="{6E681507-65E7-42F8-9CF4-BF6CFBF4DB92}" srcId="{C0519EE2-CADA-4C9E-A973-7504B9D19B13}" destId="{16E0DD05-22EE-4966-821A-0019F11E8EA7}" srcOrd="1" destOrd="0" parTransId="{F3D3B8DA-5106-4596-A576-5036AD6D4B6D}" sibTransId="{E81910E5-D86C-4D14-A68A-4F6C46F6BA33}"/>
    <dgm:cxn modelId="{55C5F9E4-D2C3-468C-BF12-6BC080E36912}" srcId="{C0519EE2-CADA-4C9E-A973-7504B9D19B13}" destId="{08A2A596-98D6-4D0E-B870-0DD7D80CB519}" srcOrd="5" destOrd="0" parTransId="{B34C984F-F7C4-4971-8D19-B2D6C8CB6058}" sibTransId="{3B8301BD-0C7B-4AE6-A12A-D41F57141EAB}"/>
    <dgm:cxn modelId="{E8D0B540-D50F-4739-A074-01C8B5048CD5}" type="presParOf" srcId="{91C28FCF-8CFB-4C81-9C07-9F74F9DD7E05}" destId="{13120543-7758-4DE8-A57B-1077B7B7CE3E}" srcOrd="0" destOrd="0" presId="urn:microsoft.com/office/officeart/2005/8/layout/default"/>
    <dgm:cxn modelId="{74EEF061-38AC-4EDF-97A7-69D798F770C0}" type="presParOf" srcId="{91C28FCF-8CFB-4C81-9C07-9F74F9DD7E05}" destId="{BF7BC7ED-FC82-4F05-A02B-CDF06A063246}" srcOrd="1" destOrd="0" presId="urn:microsoft.com/office/officeart/2005/8/layout/default"/>
    <dgm:cxn modelId="{69938A5B-9B4A-47E8-82C7-09A8BF59A867}" type="presParOf" srcId="{91C28FCF-8CFB-4C81-9C07-9F74F9DD7E05}" destId="{39EC8A00-8ADD-42FF-BEE0-15746A9D2A3F}" srcOrd="2" destOrd="0" presId="urn:microsoft.com/office/officeart/2005/8/layout/default"/>
    <dgm:cxn modelId="{31EB1C29-7BE3-4A94-952C-7A1594ABD68F}" type="presParOf" srcId="{91C28FCF-8CFB-4C81-9C07-9F74F9DD7E05}" destId="{ACB2A26D-C9A0-415F-9B95-C5CBA3AD1C04}" srcOrd="3" destOrd="0" presId="urn:microsoft.com/office/officeart/2005/8/layout/default"/>
    <dgm:cxn modelId="{D2604AC1-82CA-42C6-9063-6272744A7B28}" type="presParOf" srcId="{91C28FCF-8CFB-4C81-9C07-9F74F9DD7E05}" destId="{F6FCA9B6-E340-4774-9078-4CB81144C60F}" srcOrd="4" destOrd="0" presId="urn:microsoft.com/office/officeart/2005/8/layout/default"/>
    <dgm:cxn modelId="{31B09BF7-1104-4133-8D0B-8B7A29FE4744}" type="presParOf" srcId="{91C28FCF-8CFB-4C81-9C07-9F74F9DD7E05}" destId="{C3B9B52E-00AF-44F0-BCEE-49E6E84217AE}" srcOrd="5" destOrd="0" presId="urn:microsoft.com/office/officeart/2005/8/layout/default"/>
    <dgm:cxn modelId="{26033A38-DC65-4E43-8AE9-DB190D2C4CA0}" type="presParOf" srcId="{91C28FCF-8CFB-4C81-9C07-9F74F9DD7E05}" destId="{5B8D3294-1110-488B-840C-F7B85AEA8EA3}" srcOrd="6" destOrd="0" presId="urn:microsoft.com/office/officeart/2005/8/layout/default"/>
    <dgm:cxn modelId="{5F8CFF17-6E1F-4399-B20C-0A3562B124DB}" type="presParOf" srcId="{91C28FCF-8CFB-4C81-9C07-9F74F9DD7E05}" destId="{CDE9B952-7B8D-4421-B781-DD96366B49F7}" srcOrd="7" destOrd="0" presId="urn:microsoft.com/office/officeart/2005/8/layout/default"/>
    <dgm:cxn modelId="{375DD5E5-07FB-4AA2-BB44-4A0C625CC059}" type="presParOf" srcId="{91C28FCF-8CFB-4C81-9C07-9F74F9DD7E05}" destId="{671F6528-05D7-4D24-9BAC-4BE75CF4624E}" srcOrd="8" destOrd="0" presId="urn:microsoft.com/office/officeart/2005/8/layout/default"/>
    <dgm:cxn modelId="{7D672223-068B-4005-B318-9604D934FE2E}" type="presParOf" srcId="{91C28FCF-8CFB-4C81-9C07-9F74F9DD7E05}" destId="{1CD4DB5B-9054-4545-92B3-4B24A3126147}" srcOrd="9" destOrd="0" presId="urn:microsoft.com/office/officeart/2005/8/layout/default"/>
    <dgm:cxn modelId="{10212BA7-4900-4C4F-813E-CFB4C22D4A12}" type="presParOf" srcId="{91C28FCF-8CFB-4C81-9C07-9F74F9DD7E05}" destId="{FD083D53-CCA3-4CF7-A790-321B8FC7E0E0}" srcOrd="10" destOrd="0" presId="urn:microsoft.com/office/officeart/2005/8/layout/default"/>
    <dgm:cxn modelId="{993D0B3E-61BD-470E-8592-A7F0E0DCA898}" type="presParOf" srcId="{91C28FCF-8CFB-4C81-9C07-9F74F9DD7E05}" destId="{42D6CB48-8A37-4A3E-865F-B5AEDC050756}" srcOrd="11" destOrd="0" presId="urn:microsoft.com/office/officeart/2005/8/layout/default"/>
    <dgm:cxn modelId="{DCC5E4AA-FDAD-410E-A901-1153A91BF747}" type="presParOf" srcId="{91C28FCF-8CFB-4C81-9C07-9F74F9DD7E05}" destId="{E6CD603E-FC73-4B51-A7C8-D51C1EAE5E16}" srcOrd="12" destOrd="0" presId="urn:microsoft.com/office/officeart/2005/8/layout/default"/>
    <dgm:cxn modelId="{858D2B46-6E1E-4576-9C9B-30B64653E0C4}" type="presParOf" srcId="{91C28FCF-8CFB-4C81-9C07-9F74F9DD7E05}" destId="{70B154EE-D3AF-434A-B077-0486772CD898}" srcOrd="13" destOrd="0" presId="urn:microsoft.com/office/officeart/2005/8/layout/default"/>
    <dgm:cxn modelId="{BA757E7C-5C6E-45F9-AEB2-DCAD0A74C988}" type="presParOf" srcId="{91C28FCF-8CFB-4C81-9C07-9F74F9DD7E05}" destId="{D6ACD773-18C7-4D91-8F25-64594560BB5A}" srcOrd="14" destOrd="0" presId="urn:microsoft.com/office/officeart/2005/8/layout/default"/>
    <dgm:cxn modelId="{C3BCD8B4-CAF7-401A-8F0D-9C1E837A8A4A}" type="presParOf" srcId="{91C28FCF-8CFB-4C81-9C07-9F74F9DD7E05}" destId="{2EEE7DF5-D899-4F51-9DDC-3A01FD40A9A7}" srcOrd="15" destOrd="0" presId="urn:microsoft.com/office/officeart/2005/8/layout/default"/>
    <dgm:cxn modelId="{71756781-04C4-4175-A9AC-C6E7531DC9D9}" type="presParOf" srcId="{91C28FCF-8CFB-4C81-9C07-9F74F9DD7E05}" destId="{19F67F88-0D09-463C-8159-569135EB1D7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2A5585-3DF1-4CF6-9FE1-A2B434CD740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6F336-4402-4DDE-B78B-551DA1835A1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25BEA60-6B3B-4325-8EA7-BAA6A1BC8805}" type="parTrans" cxnId="{B479CD22-1E4E-49A9-A24E-539B68F7A10A}">
      <dgm:prSet/>
      <dgm:spPr/>
      <dgm:t>
        <a:bodyPr/>
        <a:lstStyle/>
        <a:p>
          <a:endParaRPr lang="ru-RU"/>
        </a:p>
      </dgm:t>
    </dgm:pt>
    <dgm:pt modelId="{EB43F2D5-5364-47F0-850B-439E7CD9C1EA}" type="sibTrans" cxnId="{B479CD22-1E4E-49A9-A24E-539B68F7A10A}">
      <dgm:prSet/>
      <dgm:spPr/>
      <dgm:t>
        <a:bodyPr/>
        <a:lstStyle/>
        <a:p>
          <a:endParaRPr lang="ru-RU"/>
        </a:p>
      </dgm:t>
    </dgm:pt>
    <dgm:pt modelId="{ACB1BF48-CE4E-4CB3-9E5A-6E1E81605697}">
      <dgm:prSet phldrT="[Текст]"/>
      <dgm:spPr/>
      <dgm:t>
        <a:bodyPr/>
        <a:lstStyle/>
        <a:p>
          <a:r>
            <a:rPr lang="ru-RU" dirty="0" smtClean="0"/>
            <a:t>не все дети готовы  и могут демонстрировать свои таланты перед широкой аудиторией, на сцене, ребенку психологически комфортнее создать небольшой творческий  проект самому, пусть это будет рассказ, фотография, сообщение, стих и т. д.</a:t>
          </a:r>
          <a:endParaRPr lang="ru-RU" dirty="0"/>
        </a:p>
      </dgm:t>
    </dgm:pt>
    <dgm:pt modelId="{53BDFACD-6217-4ACF-92B2-F5E6B1E40F1E}" type="parTrans" cxnId="{F45D8F82-4712-4389-8AC1-D40B2691223E}">
      <dgm:prSet/>
      <dgm:spPr/>
      <dgm:t>
        <a:bodyPr/>
        <a:lstStyle/>
        <a:p>
          <a:endParaRPr lang="ru-RU"/>
        </a:p>
      </dgm:t>
    </dgm:pt>
    <dgm:pt modelId="{81E09D58-4E2D-4418-B504-0775C4A2C0C0}" type="sibTrans" cxnId="{F45D8F82-4712-4389-8AC1-D40B2691223E}">
      <dgm:prSet/>
      <dgm:spPr/>
      <dgm:t>
        <a:bodyPr/>
        <a:lstStyle/>
        <a:p>
          <a:endParaRPr lang="ru-RU"/>
        </a:p>
      </dgm:t>
    </dgm:pt>
    <dgm:pt modelId="{0ACA3DFF-A5A0-408C-8BC7-3EDCF460B0D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50234D4-9E5D-48BA-9176-24E2FC2DEC3B}" type="parTrans" cxnId="{A7D0D8B9-82D5-4F57-8BD7-C8D6E1E2F963}">
      <dgm:prSet/>
      <dgm:spPr/>
      <dgm:t>
        <a:bodyPr/>
        <a:lstStyle/>
        <a:p>
          <a:endParaRPr lang="ru-RU"/>
        </a:p>
      </dgm:t>
    </dgm:pt>
    <dgm:pt modelId="{196B7EF2-43BA-4338-8466-C9870C08B08A}" type="sibTrans" cxnId="{A7D0D8B9-82D5-4F57-8BD7-C8D6E1E2F963}">
      <dgm:prSet/>
      <dgm:spPr/>
      <dgm:t>
        <a:bodyPr/>
        <a:lstStyle/>
        <a:p>
          <a:endParaRPr lang="ru-RU"/>
        </a:p>
      </dgm:t>
    </dgm:pt>
    <dgm:pt modelId="{7123B886-DDF5-4C22-8FA6-04D35109C647}">
      <dgm:prSet phldrT="[Текст]"/>
      <dgm:spPr/>
      <dgm:t>
        <a:bodyPr/>
        <a:lstStyle/>
        <a:p>
          <a:r>
            <a:rPr lang="ru-RU" dirty="0" smtClean="0"/>
            <a:t>Работая в газете, ученик выбирает тему, интересную для него самого, обрабатывая материал, развивает учебные и коммуникативные навыки в творческой форме.</a:t>
          </a:r>
          <a:endParaRPr lang="ru-RU" dirty="0"/>
        </a:p>
      </dgm:t>
    </dgm:pt>
    <dgm:pt modelId="{80C407A1-40A9-44EC-8100-F8BDE768FF5A}" type="parTrans" cxnId="{EEF0D756-E7D6-4353-804E-C3C4079AF63F}">
      <dgm:prSet/>
      <dgm:spPr/>
      <dgm:t>
        <a:bodyPr/>
        <a:lstStyle/>
        <a:p>
          <a:endParaRPr lang="ru-RU"/>
        </a:p>
      </dgm:t>
    </dgm:pt>
    <dgm:pt modelId="{6930D4D5-22DD-4A0F-B763-D7582CEBDFE8}" type="sibTrans" cxnId="{EEF0D756-E7D6-4353-804E-C3C4079AF63F}">
      <dgm:prSet/>
      <dgm:spPr/>
      <dgm:t>
        <a:bodyPr/>
        <a:lstStyle/>
        <a:p>
          <a:endParaRPr lang="ru-RU"/>
        </a:p>
      </dgm:t>
    </dgm:pt>
    <dgm:pt modelId="{9BD99356-2D1C-4706-83BB-EBD908CFFF4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A0C62CB-2608-4BEC-AF06-51937122250F}" type="parTrans" cxnId="{563703CC-BDBC-4ADF-BE64-501072181EB9}">
      <dgm:prSet/>
      <dgm:spPr/>
      <dgm:t>
        <a:bodyPr/>
        <a:lstStyle/>
        <a:p>
          <a:endParaRPr lang="ru-RU"/>
        </a:p>
      </dgm:t>
    </dgm:pt>
    <dgm:pt modelId="{429F0E42-A510-4A2B-B75D-13722F9B912F}" type="sibTrans" cxnId="{563703CC-BDBC-4ADF-BE64-501072181EB9}">
      <dgm:prSet/>
      <dgm:spPr/>
      <dgm:t>
        <a:bodyPr/>
        <a:lstStyle/>
        <a:p>
          <a:endParaRPr lang="ru-RU"/>
        </a:p>
      </dgm:t>
    </dgm:pt>
    <dgm:pt modelId="{377DF898-E04D-40BB-BF06-1FB9CE0BA5C7}">
      <dgm:prSet phldrT="[Текст]"/>
      <dgm:spPr/>
      <dgm:t>
        <a:bodyPr/>
        <a:lstStyle/>
        <a:p>
          <a:r>
            <a:rPr lang="ru-RU" dirty="0" smtClean="0"/>
            <a:t>одним из критериев современного человека является своевременная информированность в различных областях жизни. </a:t>
          </a:r>
          <a:endParaRPr lang="ru-RU" dirty="0"/>
        </a:p>
      </dgm:t>
    </dgm:pt>
    <dgm:pt modelId="{CFE9978B-D216-4A54-86FB-3BC98210F6B6}" type="parTrans" cxnId="{1D3E7808-C843-4B95-A2D9-911B800FA2F8}">
      <dgm:prSet/>
      <dgm:spPr/>
      <dgm:t>
        <a:bodyPr/>
        <a:lstStyle/>
        <a:p>
          <a:endParaRPr lang="ru-RU"/>
        </a:p>
      </dgm:t>
    </dgm:pt>
    <dgm:pt modelId="{310A83A5-E476-4620-8E78-0DAA62A8668B}" type="sibTrans" cxnId="{1D3E7808-C843-4B95-A2D9-911B800FA2F8}">
      <dgm:prSet/>
      <dgm:spPr/>
      <dgm:t>
        <a:bodyPr/>
        <a:lstStyle/>
        <a:p>
          <a:endParaRPr lang="ru-RU"/>
        </a:p>
      </dgm:t>
    </dgm:pt>
    <dgm:pt modelId="{A31BC2C1-D3B7-4173-8385-59B700F860E7}" type="pres">
      <dgm:prSet presAssocID="{442A5585-3DF1-4CF6-9FE1-A2B434CD74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33586D-44B7-432A-AA80-A91F0EA15C1A}" type="pres">
      <dgm:prSet presAssocID="{6A76F336-4402-4DDE-B78B-551DA1835A17}" presName="composite" presStyleCnt="0"/>
      <dgm:spPr/>
    </dgm:pt>
    <dgm:pt modelId="{EF4798F3-2E8C-44BA-A204-0E38A8D07A25}" type="pres">
      <dgm:prSet presAssocID="{6A76F336-4402-4DDE-B78B-551DA1835A1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B7484-DB78-42AF-92FF-80C8F8A99BFC}" type="pres">
      <dgm:prSet presAssocID="{6A76F336-4402-4DDE-B78B-551DA1835A1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667BD-0567-4957-AC5A-453CE5B67DEC}" type="pres">
      <dgm:prSet presAssocID="{EB43F2D5-5364-47F0-850B-439E7CD9C1EA}" presName="sp" presStyleCnt="0"/>
      <dgm:spPr/>
    </dgm:pt>
    <dgm:pt modelId="{EC9EB011-C09A-49B3-BAED-10D3902A1C8F}" type="pres">
      <dgm:prSet presAssocID="{0ACA3DFF-A5A0-408C-8BC7-3EDCF460B0D3}" presName="composite" presStyleCnt="0"/>
      <dgm:spPr/>
    </dgm:pt>
    <dgm:pt modelId="{C5DDB44C-3ABA-4155-B6B4-9733D89AB863}" type="pres">
      <dgm:prSet presAssocID="{0ACA3DFF-A5A0-408C-8BC7-3EDCF460B0D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4DBD7-1491-4649-AEB2-0A0B26047F9C}" type="pres">
      <dgm:prSet presAssocID="{0ACA3DFF-A5A0-408C-8BC7-3EDCF460B0D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EBA0B-6010-471A-B16E-6A5463CB0233}" type="pres">
      <dgm:prSet presAssocID="{196B7EF2-43BA-4338-8466-C9870C08B08A}" presName="sp" presStyleCnt="0"/>
      <dgm:spPr/>
    </dgm:pt>
    <dgm:pt modelId="{304FEB51-9899-43E3-AB42-E398110181C2}" type="pres">
      <dgm:prSet presAssocID="{9BD99356-2D1C-4706-83BB-EBD908CFFF4B}" presName="composite" presStyleCnt="0"/>
      <dgm:spPr/>
    </dgm:pt>
    <dgm:pt modelId="{6B9B16A5-A4D3-41FB-8DBC-D69D2715F5E9}" type="pres">
      <dgm:prSet presAssocID="{9BD99356-2D1C-4706-83BB-EBD908CFFF4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1E881-8B25-4D3A-809D-29AF912ACAAD}" type="pres">
      <dgm:prSet presAssocID="{9BD99356-2D1C-4706-83BB-EBD908CFFF4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F0D756-E7D6-4353-804E-C3C4079AF63F}" srcId="{0ACA3DFF-A5A0-408C-8BC7-3EDCF460B0D3}" destId="{7123B886-DDF5-4C22-8FA6-04D35109C647}" srcOrd="0" destOrd="0" parTransId="{80C407A1-40A9-44EC-8100-F8BDE768FF5A}" sibTransId="{6930D4D5-22DD-4A0F-B763-D7582CEBDFE8}"/>
    <dgm:cxn modelId="{F45D8F82-4712-4389-8AC1-D40B2691223E}" srcId="{6A76F336-4402-4DDE-B78B-551DA1835A17}" destId="{ACB1BF48-CE4E-4CB3-9E5A-6E1E81605697}" srcOrd="0" destOrd="0" parTransId="{53BDFACD-6217-4ACF-92B2-F5E6B1E40F1E}" sibTransId="{81E09D58-4E2D-4418-B504-0775C4A2C0C0}"/>
    <dgm:cxn modelId="{35ABF408-3428-47E1-8D78-9A9DE35175F7}" type="presOf" srcId="{7123B886-DDF5-4C22-8FA6-04D35109C647}" destId="{CBB4DBD7-1491-4649-AEB2-0A0B26047F9C}" srcOrd="0" destOrd="0" presId="urn:microsoft.com/office/officeart/2005/8/layout/chevron2"/>
    <dgm:cxn modelId="{1D3E7808-C843-4B95-A2D9-911B800FA2F8}" srcId="{9BD99356-2D1C-4706-83BB-EBD908CFFF4B}" destId="{377DF898-E04D-40BB-BF06-1FB9CE0BA5C7}" srcOrd="0" destOrd="0" parTransId="{CFE9978B-D216-4A54-86FB-3BC98210F6B6}" sibTransId="{310A83A5-E476-4620-8E78-0DAA62A8668B}"/>
    <dgm:cxn modelId="{376E5314-4007-4A91-B3BC-8397455B0252}" type="presOf" srcId="{9BD99356-2D1C-4706-83BB-EBD908CFFF4B}" destId="{6B9B16A5-A4D3-41FB-8DBC-D69D2715F5E9}" srcOrd="0" destOrd="0" presId="urn:microsoft.com/office/officeart/2005/8/layout/chevron2"/>
    <dgm:cxn modelId="{0276FE72-DFE0-42C6-9D86-0D9F354EAEE0}" type="presOf" srcId="{442A5585-3DF1-4CF6-9FE1-A2B434CD7407}" destId="{A31BC2C1-D3B7-4173-8385-59B700F860E7}" srcOrd="0" destOrd="0" presId="urn:microsoft.com/office/officeart/2005/8/layout/chevron2"/>
    <dgm:cxn modelId="{C29DFDF0-C353-47DB-9E39-0748523EF83D}" type="presOf" srcId="{ACB1BF48-CE4E-4CB3-9E5A-6E1E81605697}" destId="{B5AB7484-DB78-42AF-92FF-80C8F8A99BFC}" srcOrd="0" destOrd="0" presId="urn:microsoft.com/office/officeart/2005/8/layout/chevron2"/>
    <dgm:cxn modelId="{12420169-E1EB-4A63-A5C8-517EEE82035C}" type="presOf" srcId="{6A76F336-4402-4DDE-B78B-551DA1835A17}" destId="{EF4798F3-2E8C-44BA-A204-0E38A8D07A25}" srcOrd="0" destOrd="0" presId="urn:microsoft.com/office/officeart/2005/8/layout/chevron2"/>
    <dgm:cxn modelId="{A7D0D8B9-82D5-4F57-8BD7-C8D6E1E2F963}" srcId="{442A5585-3DF1-4CF6-9FE1-A2B434CD7407}" destId="{0ACA3DFF-A5A0-408C-8BC7-3EDCF460B0D3}" srcOrd="1" destOrd="0" parTransId="{E50234D4-9E5D-48BA-9176-24E2FC2DEC3B}" sibTransId="{196B7EF2-43BA-4338-8466-C9870C08B08A}"/>
    <dgm:cxn modelId="{563703CC-BDBC-4ADF-BE64-501072181EB9}" srcId="{442A5585-3DF1-4CF6-9FE1-A2B434CD7407}" destId="{9BD99356-2D1C-4706-83BB-EBD908CFFF4B}" srcOrd="2" destOrd="0" parTransId="{FA0C62CB-2608-4BEC-AF06-51937122250F}" sibTransId="{429F0E42-A510-4A2B-B75D-13722F9B912F}"/>
    <dgm:cxn modelId="{5BC79599-3065-4EDB-9030-3EB7AD296F84}" type="presOf" srcId="{0ACA3DFF-A5A0-408C-8BC7-3EDCF460B0D3}" destId="{C5DDB44C-3ABA-4155-B6B4-9733D89AB863}" srcOrd="0" destOrd="0" presId="urn:microsoft.com/office/officeart/2005/8/layout/chevron2"/>
    <dgm:cxn modelId="{B4964513-3DDD-4407-8238-7F62FC9DB992}" type="presOf" srcId="{377DF898-E04D-40BB-BF06-1FB9CE0BA5C7}" destId="{0FA1E881-8B25-4D3A-809D-29AF912ACAAD}" srcOrd="0" destOrd="0" presId="urn:microsoft.com/office/officeart/2005/8/layout/chevron2"/>
    <dgm:cxn modelId="{B479CD22-1E4E-49A9-A24E-539B68F7A10A}" srcId="{442A5585-3DF1-4CF6-9FE1-A2B434CD7407}" destId="{6A76F336-4402-4DDE-B78B-551DA1835A17}" srcOrd="0" destOrd="0" parTransId="{125BEA60-6B3B-4325-8EA7-BAA6A1BC8805}" sibTransId="{EB43F2D5-5364-47F0-850B-439E7CD9C1EA}"/>
    <dgm:cxn modelId="{1B77706C-BEAE-4B2E-AEB2-4D0B9AE1982B}" type="presParOf" srcId="{A31BC2C1-D3B7-4173-8385-59B700F860E7}" destId="{3533586D-44B7-432A-AA80-A91F0EA15C1A}" srcOrd="0" destOrd="0" presId="urn:microsoft.com/office/officeart/2005/8/layout/chevron2"/>
    <dgm:cxn modelId="{7E7B0761-BB81-4182-A369-715F83D92A24}" type="presParOf" srcId="{3533586D-44B7-432A-AA80-A91F0EA15C1A}" destId="{EF4798F3-2E8C-44BA-A204-0E38A8D07A25}" srcOrd="0" destOrd="0" presId="urn:microsoft.com/office/officeart/2005/8/layout/chevron2"/>
    <dgm:cxn modelId="{23B0D8BC-CE85-4E67-A96D-CCFDEE4A7E70}" type="presParOf" srcId="{3533586D-44B7-432A-AA80-A91F0EA15C1A}" destId="{B5AB7484-DB78-42AF-92FF-80C8F8A99BFC}" srcOrd="1" destOrd="0" presId="urn:microsoft.com/office/officeart/2005/8/layout/chevron2"/>
    <dgm:cxn modelId="{A2EA708B-4C4A-4BFB-BDA3-7580E9F41D30}" type="presParOf" srcId="{A31BC2C1-D3B7-4173-8385-59B700F860E7}" destId="{F19667BD-0567-4957-AC5A-453CE5B67DEC}" srcOrd="1" destOrd="0" presId="urn:microsoft.com/office/officeart/2005/8/layout/chevron2"/>
    <dgm:cxn modelId="{585FC168-8ECF-4616-BC6D-82411E04A122}" type="presParOf" srcId="{A31BC2C1-D3B7-4173-8385-59B700F860E7}" destId="{EC9EB011-C09A-49B3-BAED-10D3902A1C8F}" srcOrd="2" destOrd="0" presId="urn:microsoft.com/office/officeart/2005/8/layout/chevron2"/>
    <dgm:cxn modelId="{F6BA01B2-25DD-4FA0-9C80-A10E622BD12F}" type="presParOf" srcId="{EC9EB011-C09A-49B3-BAED-10D3902A1C8F}" destId="{C5DDB44C-3ABA-4155-B6B4-9733D89AB863}" srcOrd="0" destOrd="0" presId="urn:microsoft.com/office/officeart/2005/8/layout/chevron2"/>
    <dgm:cxn modelId="{3F2E3F34-5651-4583-AC1B-DA2646366BEF}" type="presParOf" srcId="{EC9EB011-C09A-49B3-BAED-10D3902A1C8F}" destId="{CBB4DBD7-1491-4649-AEB2-0A0B26047F9C}" srcOrd="1" destOrd="0" presId="urn:microsoft.com/office/officeart/2005/8/layout/chevron2"/>
    <dgm:cxn modelId="{ECA8B870-27C1-4C2A-AD6F-81E62F7FFB09}" type="presParOf" srcId="{A31BC2C1-D3B7-4173-8385-59B700F860E7}" destId="{54BEBA0B-6010-471A-B16E-6A5463CB0233}" srcOrd="3" destOrd="0" presId="urn:microsoft.com/office/officeart/2005/8/layout/chevron2"/>
    <dgm:cxn modelId="{8F7F090B-B0B2-4046-875D-8C806F8952C3}" type="presParOf" srcId="{A31BC2C1-D3B7-4173-8385-59B700F860E7}" destId="{304FEB51-9899-43E3-AB42-E398110181C2}" srcOrd="4" destOrd="0" presId="urn:microsoft.com/office/officeart/2005/8/layout/chevron2"/>
    <dgm:cxn modelId="{2C248083-C11D-4CF1-BB0F-D9E8326A5CF3}" type="presParOf" srcId="{304FEB51-9899-43E3-AB42-E398110181C2}" destId="{6B9B16A5-A4D3-41FB-8DBC-D69D2715F5E9}" srcOrd="0" destOrd="0" presId="urn:microsoft.com/office/officeart/2005/8/layout/chevron2"/>
    <dgm:cxn modelId="{7A66ED8C-D044-4D93-A3AA-1F79C1A3D255}" type="presParOf" srcId="{304FEB51-9899-43E3-AB42-E398110181C2}" destId="{0FA1E881-8B25-4D3A-809D-29AF912ACA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061855-E2AE-4044-B6BA-2131FA26715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C460B4-D0FE-4127-83CE-735DFF5201BD}">
      <dgm:prSet/>
      <dgm:spPr/>
      <dgm:t>
        <a:bodyPr/>
        <a:lstStyle/>
        <a:p>
          <a:r>
            <a:rPr lang="ru-RU" dirty="0" smtClean="0"/>
            <a:t>Способность формировать у подрастающих поколений привычку общения с газетной периодикой, потребность в регулярном прочтении газет</a:t>
          </a:r>
          <a:endParaRPr lang="ru-RU" dirty="0"/>
        </a:p>
      </dgm:t>
    </dgm:pt>
    <dgm:pt modelId="{A92FE7C6-83F6-4FCF-AD3E-80C333FF8EFA}" type="parTrans" cxnId="{50130B14-3DDD-4E0F-B6D3-74FC65585485}">
      <dgm:prSet/>
      <dgm:spPr/>
      <dgm:t>
        <a:bodyPr/>
        <a:lstStyle/>
        <a:p>
          <a:endParaRPr lang="ru-RU"/>
        </a:p>
      </dgm:t>
    </dgm:pt>
    <dgm:pt modelId="{1A988584-F78B-4F12-800C-4EFD258D6FD0}" type="sibTrans" cxnId="{50130B14-3DDD-4E0F-B6D3-74FC65585485}">
      <dgm:prSet/>
      <dgm:spPr/>
      <dgm:t>
        <a:bodyPr/>
        <a:lstStyle/>
        <a:p>
          <a:endParaRPr lang="ru-RU"/>
        </a:p>
      </dgm:t>
    </dgm:pt>
    <dgm:pt modelId="{2A81EFBC-6B36-4ACF-995D-737F4CBC95DF}">
      <dgm:prSet/>
      <dgm:spPr/>
      <dgm:t>
        <a:bodyPr/>
        <a:lstStyle/>
        <a:p>
          <a:r>
            <a:rPr lang="ru-RU" dirty="0" smtClean="0"/>
            <a:t>Школьную газету можно использовать как канал формирования восприятия </a:t>
          </a:r>
          <a:r>
            <a:rPr lang="ru-RU" dirty="0" err="1" smtClean="0"/>
            <a:t>медийного</a:t>
          </a:r>
          <a:r>
            <a:rPr lang="ru-RU" dirty="0" smtClean="0"/>
            <a:t> содержания, объяснения существа и особенностей журналистской работы</a:t>
          </a:r>
          <a:endParaRPr lang="ru-RU" dirty="0"/>
        </a:p>
      </dgm:t>
    </dgm:pt>
    <dgm:pt modelId="{704E6E0E-7948-423D-AFA3-2A147AB964D4}" type="parTrans" cxnId="{2CC3BC54-BE15-41C2-89C6-A3E538BEC91F}">
      <dgm:prSet/>
      <dgm:spPr/>
      <dgm:t>
        <a:bodyPr/>
        <a:lstStyle/>
        <a:p>
          <a:endParaRPr lang="ru-RU"/>
        </a:p>
      </dgm:t>
    </dgm:pt>
    <dgm:pt modelId="{ECB2615B-E62F-4330-85A0-DE1F5D8BC74B}" type="sibTrans" cxnId="{2CC3BC54-BE15-41C2-89C6-A3E538BEC91F}">
      <dgm:prSet/>
      <dgm:spPr/>
      <dgm:t>
        <a:bodyPr/>
        <a:lstStyle/>
        <a:p>
          <a:endParaRPr lang="ru-RU"/>
        </a:p>
      </dgm:t>
    </dgm:pt>
    <dgm:pt modelId="{421AA2FE-B535-41E4-899C-3FDA1F70060E}">
      <dgm:prSet/>
      <dgm:spPr/>
      <dgm:t>
        <a:bodyPr/>
        <a:lstStyle/>
        <a:p>
          <a:r>
            <a:rPr lang="ru-RU" dirty="0" smtClean="0"/>
            <a:t>Участникам  школьной   прессы   прививается   способность  к самостоятельному производству </a:t>
          </a:r>
          <a:r>
            <a:rPr lang="ru-RU" dirty="0" err="1" smtClean="0"/>
            <a:t>медиатекстов</a:t>
          </a:r>
          <a:r>
            <a:rPr lang="ru-RU" dirty="0" smtClean="0"/>
            <a:t>, сбору и обработке необходимой для этого информации, ее «упаковке» в газетные формы и жанры, к графическому оформлению изданий</a:t>
          </a:r>
          <a:endParaRPr lang="ru-RU" dirty="0"/>
        </a:p>
      </dgm:t>
    </dgm:pt>
    <dgm:pt modelId="{D6CE66D4-DFAE-4E62-ACB8-89AFE7D940C9}" type="parTrans" cxnId="{9ACDD5C2-A59D-4027-B03E-0D9143E513FB}">
      <dgm:prSet/>
      <dgm:spPr/>
      <dgm:t>
        <a:bodyPr/>
        <a:lstStyle/>
        <a:p>
          <a:endParaRPr lang="ru-RU"/>
        </a:p>
      </dgm:t>
    </dgm:pt>
    <dgm:pt modelId="{96CF8B1C-2307-4AA0-B74F-6907DBD61C22}" type="sibTrans" cxnId="{9ACDD5C2-A59D-4027-B03E-0D9143E513FB}">
      <dgm:prSet/>
      <dgm:spPr/>
      <dgm:t>
        <a:bodyPr/>
        <a:lstStyle/>
        <a:p>
          <a:endParaRPr lang="ru-RU"/>
        </a:p>
      </dgm:t>
    </dgm:pt>
    <dgm:pt modelId="{30CDDBEE-79C8-4C88-9A02-49EF2E7A1141}">
      <dgm:prSet/>
      <dgm:spPr/>
      <dgm:t>
        <a:bodyPr/>
        <a:lstStyle/>
        <a:p>
          <a:r>
            <a:rPr lang="ru-RU" dirty="0" smtClean="0"/>
            <a:t>участие в создании школьной прессы можно рас- сматривать как  приобретение  навыков  общественной  деятельности  в роли самодеятельного коммуникатора, развитие </a:t>
          </a:r>
          <a:r>
            <a:rPr lang="ru-RU" dirty="0" err="1" smtClean="0"/>
            <a:t>креативного</a:t>
          </a:r>
          <a:r>
            <a:rPr lang="ru-RU" dirty="0" smtClean="0"/>
            <a:t> потенциала личности, потребности школьников в самовыражении</a:t>
          </a:r>
          <a:endParaRPr lang="ru-RU" dirty="0"/>
        </a:p>
      </dgm:t>
    </dgm:pt>
    <dgm:pt modelId="{FB881A95-0903-4786-B00B-A888F0DA25F5}" type="parTrans" cxnId="{E8ED0612-6DE7-4E7E-A4F3-03261A9FE4C2}">
      <dgm:prSet/>
      <dgm:spPr/>
      <dgm:t>
        <a:bodyPr/>
        <a:lstStyle/>
        <a:p>
          <a:endParaRPr lang="ru-RU"/>
        </a:p>
      </dgm:t>
    </dgm:pt>
    <dgm:pt modelId="{528C89F6-0B50-4BC1-BC2D-2DCFE113FA90}" type="sibTrans" cxnId="{E8ED0612-6DE7-4E7E-A4F3-03261A9FE4C2}">
      <dgm:prSet/>
      <dgm:spPr/>
      <dgm:t>
        <a:bodyPr/>
        <a:lstStyle/>
        <a:p>
          <a:endParaRPr lang="ru-RU"/>
        </a:p>
      </dgm:t>
    </dgm:pt>
    <dgm:pt modelId="{9DCC6286-6043-4FBD-854A-1C673C8851CD}" type="pres">
      <dgm:prSet presAssocID="{1C061855-E2AE-4044-B6BA-2131FA2671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EEB627-1F7C-4058-A703-79FD8DA19694}" type="pres">
      <dgm:prSet presAssocID="{D2C460B4-D0FE-4127-83CE-735DFF5201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E7FF2-AD53-4601-AEE3-A2C146340A4C}" type="pres">
      <dgm:prSet presAssocID="{1A988584-F78B-4F12-800C-4EFD258D6FD0}" presName="sibTrans" presStyleCnt="0"/>
      <dgm:spPr/>
    </dgm:pt>
    <dgm:pt modelId="{886FB036-F323-4EFB-8B6D-D841A855976C}" type="pres">
      <dgm:prSet presAssocID="{30CDDBEE-79C8-4C88-9A02-49EF2E7A11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6BF2C-2D72-4FAB-B537-F0D4461E7014}" type="pres">
      <dgm:prSet presAssocID="{528C89F6-0B50-4BC1-BC2D-2DCFE113FA90}" presName="sibTrans" presStyleCnt="0"/>
      <dgm:spPr/>
    </dgm:pt>
    <dgm:pt modelId="{31FBAB28-40B4-4BFD-A20D-0B4C9DA921EB}" type="pres">
      <dgm:prSet presAssocID="{421AA2FE-B535-41E4-899C-3FDA1F70060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D2DA3-1631-4ECE-B8DA-76A6C39C7404}" type="pres">
      <dgm:prSet presAssocID="{96CF8B1C-2307-4AA0-B74F-6907DBD61C22}" presName="sibTrans" presStyleCnt="0"/>
      <dgm:spPr/>
    </dgm:pt>
    <dgm:pt modelId="{D3BB2EDA-4B59-4084-84CA-D400FAFAD619}" type="pres">
      <dgm:prSet presAssocID="{2A81EFBC-6B36-4ACF-995D-737F4CBC95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4303FD-147D-45DE-98C7-E637BF3508AD}" type="presOf" srcId="{1C061855-E2AE-4044-B6BA-2131FA267154}" destId="{9DCC6286-6043-4FBD-854A-1C673C8851CD}" srcOrd="0" destOrd="0" presId="urn:microsoft.com/office/officeart/2005/8/layout/default"/>
    <dgm:cxn modelId="{2CC3BC54-BE15-41C2-89C6-A3E538BEC91F}" srcId="{1C061855-E2AE-4044-B6BA-2131FA267154}" destId="{2A81EFBC-6B36-4ACF-995D-737F4CBC95DF}" srcOrd="3" destOrd="0" parTransId="{704E6E0E-7948-423D-AFA3-2A147AB964D4}" sibTransId="{ECB2615B-E62F-4330-85A0-DE1F5D8BC74B}"/>
    <dgm:cxn modelId="{DFF12157-746E-49B7-8F8B-68C21B829BEF}" type="presOf" srcId="{30CDDBEE-79C8-4C88-9A02-49EF2E7A1141}" destId="{886FB036-F323-4EFB-8B6D-D841A855976C}" srcOrd="0" destOrd="0" presId="urn:microsoft.com/office/officeart/2005/8/layout/default"/>
    <dgm:cxn modelId="{5F5984C6-82EA-4D32-9968-78AEDFD2FB95}" type="presOf" srcId="{421AA2FE-B535-41E4-899C-3FDA1F70060E}" destId="{31FBAB28-40B4-4BFD-A20D-0B4C9DA921EB}" srcOrd="0" destOrd="0" presId="urn:microsoft.com/office/officeart/2005/8/layout/default"/>
    <dgm:cxn modelId="{9ACDD5C2-A59D-4027-B03E-0D9143E513FB}" srcId="{1C061855-E2AE-4044-B6BA-2131FA267154}" destId="{421AA2FE-B535-41E4-899C-3FDA1F70060E}" srcOrd="2" destOrd="0" parTransId="{D6CE66D4-DFAE-4E62-ACB8-89AFE7D940C9}" sibTransId="{96CF8B1C-2307-4AA0-B74F-6907DBD61C22}"/>
    <dgm:cxn modelId="{644C1623-85FC-41E2-A4A9-3D7C89937634}" type="presOf" srcId="{D2C460B4-D0FE-4127-83CE-735DFF5201BD}" destId="{39EEB627-1F7C-4058-A703-79FD8DA19694}" srcOrd="0" destOrd="0" presId="urn:microsoft.com/office/officeart/2005/8/layout/default"/>
    <dgm:cxn modelId="{50130B14-3DDD-4E0F-B6D3-74FC65585485}" srcId="{1C061855-E2AE-4044-B6BA-2131FA267154}" destId="{D2C460B4-D0FE-4127-83CE-735DFF5201BD}" srcOrd="0" destOrd="0" parTransId="{A92FE7C6-83F6-4FCF-AD3E-80C333FF8EFA}" sibTransId="{1A988584-F78B-4F12-800C-4EFD258D6FD0}"/>
    <dgm:cxn modelId="{E8ED0612-6DE7-4E7E-A4F3-03261A9FE4C2}" srcId="{1C061855-E2AE-4044-B6BA-2131FA267154}" destId="{30CDDBEE-79C8-4C88-9A02-49EF2E7A1141}" srcOrd="1" destOrd="0" parTransId="{FB881A95-0903-4786-B00B-A888F0DA25F5}" sibTransId="{528C89F6-0B50-4BC1-BC2D-2DCFE113FA90}"/>
    <dgm:cxn modelId="{F7009439-659F-41DD-B740-F1A877C3B709}" type="presOf" srcId="{2A81EFBC-6B36-4ACF-995D-737F4CBC95DF}" destId="{D3BB2EDA-4B59-4084-84CA-D400FAFAD619}" srcOrd="0" destOrd="0" presId="urn:microsoft.com/office/officeart/2005/8/layout/default"/>
    <dgm:cxn modelId="{1C5FB19C-A051-4FA2-85B2-0333E69A3D0D}" type="presParOf" srcId="{9DCC6286-6043-4FBD-854A-1C673C8851CD}" destId="{39EEB627-1F7C-4058-A703-79FD8DA19694}" srcOrd="0" destOrd="0" presId="urn:microsoft.com/office/officeart/2005/8/layout/default"/>
    <dgm:cxn modelId="{BC228E2A-98D1-4D64-9B97-CDE5FCCDF3C8}" type="presParOf" srcId="{9DCC6286-6043-4FBD-854A-1C673C8851CD}" destId="{327E7FF2-AD53-4601-AEE3-A2C146340A4C}" srcOrd="1" destOrd="0" presId="urn:microsoft.com/office/officeart/2005/8/layout/default"/>
    <dgm:cxn modelId="{A1B93CCD-6555-4381-8923-49CDEBA8802A}" type="presParOf" srcId="{9DCC6286-6043-4FBD-854A-1C673C8851CD}" destId="{886FB036-F323-4EFB-8B6D-D841A855976C}" srcOrd="2" destOrd="0" presId="urn:microsoft.com/office/officeart/2005/8/layout/default"/>
    <dgm:cxn modelId="{72EE8D93-29CD-4DD3-BF8E-15307CD544AB}" type="presParOf" srcId="{9DCC6286-6043-4FBD-854A-1C673C8851CD}" destId="{7BA6BF2C-2D72-4FAB-B537-F0D4461E7014}" srcOrd="3" destOrd="0" presId="urn:microsoft.com/office/officeart/2005/8/layout/default"/>
    <dgm:cxn modelId="{E00D5D45-EA0B-475C-8316-5007061A5032}" type="presParOf" srcId="{9DCC6286-6043-4FBD-854A-1C673C8851CD}" destId="{31FBAB28-40B4-4BFD-A20D-0B4C9DA921EB}" srcOrd="4" destOrd="0" presId="urn:microsoft.com/office/officeart/2005/8/layout/default"/>
    <dgm:cxn modelId="{811F088A-6E01-4A7B-B44C-6AFB25B29436}" type="presParOf" srcId="{9DCC6286-6043-4FBD-854A-1C673C8851CD}" destId="{81CD2DA3-1631-4ECE-B8DA-76A6C39C7404}" srcOrd="5" destOrd="0" presId="urn:microsoft.com/office/officeart/2005/8/layout/default"/>
    <dgm:cxn modelId="{9F6A6987-5D41-4FB5-BA03-645C529A0E03}" type="presParOf" srcId="{9DCC6286-6043-4FBD-854A-1C673C8851CD}" destId="{D3BB2EDA-4B59-4084-84CA-D400FAFAD6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B4DC18-8FE3-4CD1-B7B6-FB9EB4BBDC93}">
      <dsp:nvSpPr>
        <dsp:cNvPr id="0" name=""/>
        <dsp:cNvSpPr/>
      </dsp:nvSpPr>
      <dsp:spPr>
        <a:xfrm>
          <a:off x="452467" y="2178"/>
          <a:ext cx="3487935" cy="2092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C000"/>
              </a:solidFill>
            </a:rPr>
            <a:t>Компетентность в восприятии, создании и передаче сообщений посредством технических и семиотических систем с учетом их ограничений, которая основана на критическом мышлении, а также на способности к </a:t>
          </a:r>
          <a:r>
            <a:rPr lang="ru-RU" sz="1400" b="1" kern="1200" dirty="0" err="1" smtClean="0">
              <a:solidFill>
                <a:srgbClr val="FFC000"/>
              </a:solidFill>
            </a:rPr>
            <a:t>медиатизированному</a:t>
          </a:r>
          <a:r>
            <a:rPr lang="ru-RU" sz="1400" b="1" kern="1200" dirty="0" smtClean="0">
              <a:solidFill>
                <a:srgbClr val="FFC000"/>
              </a:solidFill>
            </a:rPr>
            <a:t> диалогу с другими людьми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C000"/>
              </a:solidFill>
            </a:rPr>
            <a:t>А.В. Шариков</a:t>
          </a:r>
          <a:endParaRPr lang="ru-RU" sz="1400" b="1" kern="1200" dirty="0">
            <a:solidFill>
              <a:srgbClr val="FFC000"/>
            </a:solidFill>
          </a:endParaRPr>
        </a:p>
      </dsp:txBody>
      <dsp:txXfrm>
        <a:off x="452467" y="2178"/>
        <a:ext cx="3487935" cy="2092761"/>
      </dsp:txXfrm>
    </dsp:sp>
    <dsp:sp modelId="{E7B94776-8A5D-431B-8973-37B3413F827E}">
      <dsp:nvSpPr>
        <dsp:cNvPr id="0" name=""/>
        <dsp:cNvSpPr/>
      </dsp:nvSpPr>
      <dsp:spPr>
        <a:xfrm>
          <a:off x="4289196" y="2178"/>
          <a:ext cx="3487935" cy="2092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C000"/>
              </a:solidFill>
            </a:rPr>
            <a:t>Совокупность ее мотивов, знаний, умений, способностей, способствующих использованию, критическому анализу, оценке и передаче </a:t>
          </a:r>
          <a:r>
            <a:rPr lang="ru-RU" sz="1400" b="1" kern="1200" dirty="0" err="1" smtClean="0">
              <a:solidFill>
                <a:srgbClr val="FFC000"/>
              </a:solidFill>
            </a:rPr>
            <a:t>медиатекстов</a:t>
          </a:r>
          <a:r>
            <a:rPr lang="ru-RU" sz="1400" b="1" kern="1200" dirty="0" smtClean="0">
              <a:solidFill>
                <a:srgbClr val="FFC000"/>
              </a:solidFill>
            </a:rPr>
            <a:t> в различных видах, формах и жанрах.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C000"/>
              </a:solidFill>
            </a:rPr>
            <a:t> А.В. Федоров</a:t>
          </a:r>
          <a:endParaRPr lang="ru-RU" sz="1400" b="1" kern="1200" dirty="0">
            <a:solidFill>
              <a:srgbClr val="FFC000"/>
            </a:solidFill>
          </a:endParaRPr>
        </a:p>
      </dsp:txBody>
      <dsp:txXfrm>
        <a:off x="4289196" y="2178"/>
        <a:ext cx="3487935" cy="2092761"/>
      </dsp:txXfrm>
    </dsp:sp>
    <dsp:sp modelId="{36BD8DB3-1F79-4142-A620-C5E922C1F66D}">
      <dsp:nvSpPr>
        <dsp:cNvPr id="0" name=""/>
        <dsp:cNvSpPr/>
      </dsp:nvSpPr>
      <dsp:spPr>
        <a:xfrm>
          <a:off x="328593" y="2443733"/>
          <a:ext cx="7572413" cy="2092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C000"/>
              </a:solidFill>
            </a:rPr>
            <a:t>Это способность и умение находить, оценивать, использовать, анализировать, передавать информацию в различных видах деятельности.</a:t>
          </a:r>
          <a:endParaRPr lang="ru-RU" sz="2800" b="1" kern="1200" dirty="0">
            <a:solidFill>
              <a:srgbClr val="FFC000"/>
            </a:solidFill>
          </a:endParaRPr>
        </a:p>
      </dsp:txBody>
      <dsp:txXfrm>
        <a:off x="328593" y="2443733"/>
        <a:ext cx="7572413" cy="20927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120543-7758-4DE8-A57B-1077B7B7CE3E}">
      <dsp:nvSpPr>
        <dsp:cNvPr id="0" name=""/>
        <dsp:cNvSpPr/>
      </dsp:nvSpPr>
      <dsp:spPr>
        <a:xfrm>
          <a:off x="324338" y="2981"/>
          <a:ext cx="2444950" cy="146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Деловые и ролевые игры </a:t>
          </a:r>
          <a:endParaRPr lang="ru-RU" sz="1800" kern="1200" dirty="0"/>
        </a:p>
      </dsp:txBody>
      <dsp:txXfrm>
        <a:off x="324338" y="2981"/>
        <a:ext cx="2444950" cy="1466970"/>
      </dsp:txXfrm>
    </dsp:sp>
    <dsp:sp modelId="{39EC8A00-8ADD-42FF-BEE0-15746A9D2A3F}">
      <dsp:nvSpPr>
        <dsp:cNvPr id="0" name=""/>
        <dsp:cNvSpPr/>
      </dsp:nvSpPr>
      <dsp:spPr>
        <a:xfrm>
          <a:off x="3013783" y="2981"/>
          <a:ext cx="2444950" cy="146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Театрализованная «пресс-конференция» с «авторами» </a:t>
          </a:r>
          <a:r>
            <a:rPr lang="ru-RU" sz="1800" kern="1200" dirty="0" err="1" smtClean="0"/>
            <a:t>медиатекста</a:t>
          </a:r>
          <a:endParaRPr lang="ru-RU" sz="1800" kern="1200" dirty="0"/>
        </a:p>
      </dsp:txBody>
      <dsp:txXfrm>
        <a:off x="3013783" y="2981"/>
        <a:ext cx="2444950" cy="1466970"/>
      </dsp:txXfrm>
    </dsp:sp>
    <dsp:sp modelId="{F6FCA9B6-E340-4774-9078-4CB81144C60F}">
      <dsp:nvSpPr>
        <dsp:cNvPr id="0" name=""/>
        <dsp:cNvSpPr/>
      </dsp:nvSpPr>
      <dsp:spPr>
        <a:xfrm>
          <a:off x="5703229" y="2981"/>
          <a:ext cx="2444950" cy="146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Кинопроба на роль главного героя</a:t>
          </a:r>
          <a:endParaRPr lang="ru-RU" sz="1800" kern="1200" dirty="0"/>
        </a:p>
      </dsp:txBody>
      <dsp:txXfrm>
        <a:off x="5703229" y="2981"/>
        <a:ext cx="2444950" cy="1466970"/>
      </dsp:txXfrm>
    </dsp:sp>
    <dsp:sp modelId="{5B8D3294-1110-488B-840C-F7B85AEA8EA3}">
      <dsp:nvSpPr>
        <dsp:cNvPr id="0" name=""/>
        <dsp:cNvSpPr/>
      </dsp:nvSpPr>
      <dsp:spPr>
        <a:xfrm>
          <a:off x="324338" y="1714446"/>
          <a:ext cx="2444950" cy="146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Придумай продолжение или измени концовку</a:t>
          </a:r>
          <a:endParaRPr lang="ru-RU" sz="1800" kern="1200" dirty="0"/>
        </a:p>
      </dsp:txBody>
      <dsp:txXfrm>
        <a:off x="324338" y="1714446"/>
        <a:ext cx="2444950" cy="1466970"/>
      </dsp:txXfrm>
    </dsp:sp>
    <dsp:sp modelId="{671F6528-05D7-4D24-9BAC-4BE75CF4624E}">
      <dsp:nvSpPr>
        <dsp:cNvPr id="0" name=""/>
        <dsp:cNvSpPr/>
      </dsp:nvSpPr>
      <dsp:spPr>
        <a:xfrm>
          <a:off x="3013783" y="1714446"/>
          <a:ext cx="2444950" cy="146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Изобрази и имитируй</a:t>
          </a:r>
          <a:endParaRPr lang="ru-RU" sz="1800" kern="1200" dirty="0"/>
        </a:p>
      </dsp:txBody>
      <dsp:txXfrm>
        <a:off x="3013783" y="1714446"/>
        <a:ext cx="2444950" cy="1466970"/>
      </dsp:txXfrm>
    </dsp:sp>
    <dsp:sp modelId="{FD083D53-CCA3-4CF7-A790-321B8FC7E0E0}">
      <dsp:nvSpPr>
        <dsp:cNvPr id="0" name=""/>
        <dsp:cNvSpPr/>
      </dsp:nvSpPr>
      <dsp:spPr>
        <a:xfrm>
          <a:off x="5703229" y="1714446"/>
          <a:ext cx="2444950" cy="146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собственных текстов (статья на сайте, </a:t>
          </a:r>
          <a:r>
            <a:rPr lang="ru-RU" sz="1800" kern="1200" dirty="0" err="1" smtClean="0"/>
            <a:t>блог</a:t>
          </a:r>
          <a:r>
            <a:rPr lang="ru-RU" sz="1800" kern="1200" dirty="0" smtClean="0"/>
            <a:t>, пост в социальных сетях)</a:t>
          </a:r>
          <a:endParaRPr lang="ru-RU" sz="1800" kern="1200" dirty="0"/>
        </a:p>
      </dsp:txBody>
      <dsp:txXfrm>
        <a:off x="5703229" y="1714446"/>
        <a:ext cx="2444950" cy="1466970"/>
      </dsp:txXfrm>
    </dsp:sp>
    <dsp:sp modelId="{E6CD603E-FC73-4B51-A7C8-D51C1EAE5E16}">
      <dsp:nvSpPr>
        <dsp:cNvPr id="0" name=""/>
        <dsp:cNvSpPr/>
      </dsp:nvSpPr>
      <dsp:spPr>
        <a:xfrm>
          <a:off x="324338" y="3425912"/>
          <a:ext cx="2444950" cy="146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собственного форума</a:t>
          </a:r>
          <a:endParaRPr lang="ru-RU" sz="1800" kern="1200" dirty="0"/>
        </a:p>
      </dsp:txBody>
      <dsp:txXfrm>
        <a:off x="324338" y="3425912"/>
        <a:ext cx="2444950" cy="1466970"/>
      </dsp:txXfrm>
    </dsp:sp>
    <dsp:sp modelId="{D6ACD773-18C7-4D91-8F25-64594560BB5A}">
      <dsp:nvSpPr>
        <dsp:cNvPr id="0" name=""/>
        <dsp:cNvSpPr/>
      </dsp:nvSpPr>
      <dsp:spPr>
        <a:xfrm>
          <a:off x="3013783" y="3425912"/>
          <a:ext cx="2444950" cy="146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</a:t>
          </a:r>
          <a:r>
            <a:rPr lang="ru-RU" sz="1800" kern="1200" dirty="0" err="1" smtClean="0"/>
            <a:t>буктрейлера</a:t>
          </a:r>
          <a:r>
            <a:rPr lang="ru-RU" sz="1800" kern="1200" dirty="0" smtClean="0"/>
            <a:t> к изучаемому произведению</a:t>
          </a:r>
          <a:endParaRPr lang="ru-RU" sz="1800" kern="1200" dirty="0"/>
        </a:p>
      </dsp:txBody>
      <dsp:txXfrm>
        <a:off x="3013783" y="3425912"/>
        <a:ext cx="2444950" cy="1466970"/>
      </dsp:txXfrm>
    </dsp:sp>
    <dsp:sp modelId="{19F67F88-0D09-463C-8159-569135EB1D75}">
      <dsp:nvSpPr>
        <dsp:cNvPr id="0" name=""/>
        <dsp:cNvSpPr/>
      </dsp:nvSpPr>
      <dsp:spPr>
        <a:xfrm>
          <a:off x="5703229" y="3425912"/>
          <a:ext cx="2444950" cy="146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сайта/страницы писателя/героя литературного произведения </a:t>
          </a:r>
          <a:endParaRPr lang="ru-RU" sz="1800" kern="1200" dirty="0"/>
        </a:p>
      </dsp:txBody>
      <dsp:txXfrm>
        <a:off x="5703229" y="3425912"/>
        <a:ext cx="2444950" cy="14669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798F3-2E8C-44BA-A204-0E38A8D07A25}">
      <dsp:nvSpPr>
        <dsp:cNvPr id="0" name=""/>
        <dsp:cNvSpPr/>
      </dsp:nvSpPr>
      <dsp:spPr>
        <a:xfrm rot="5400000">
          <a:off x="-254853" y="256804"/>
          <a:ext cx="1699024" cy="1189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5400000">
        <a:off x="-254853" y="256804"/>
        <a:ext cx="1699024" cy="1189317"/>
      </dsp:txXfrm>
    </dsp:sp>
    <dsp:sp modelId="{B5AB7484-DB78-42AF-92FF-80C8F8A99BFC}">
      <dsp:nvSpPr>
        <dsp:cNvPr id="0" name=""/>
        <dsp:cNvSpPr/>
      </dsp:nvSpPr>
      <dsp:spPr>
        <a:xfrm rot="5400000">
          <a:off x="4185879" y="-2994612"/>
          <a:ext cx="1104365" cy="7097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не все дети готовы  и могут демонстрировать свои таланты перед широкой аудиторией, на сцене, ребенку психологически комфортнее создать небольшой творческий  проект самому, пусть это будет рассказ, фотография, сообщение, стих и т. д.</a:t>
          </a:r>
          <a:endParaRPr lang="ru-RU" sz="1700" kern="1200" dirty="0"/>
        </a:p>
      </dsp:txBody>
      <dsp:txXfrm rot="5400000">
        <a:off x="4185879" y="-2994612"/>
        <a:ext cx="1104365" cy="7097490"/>
      </dsp:txXfrm>
    </dsp:sp>
    <dsp:sp modelId="{C5DDB44C-3ABA-4155-B6B4-9733D89AB863}">
      <dsp:nvSpPr>
        <dsp:cNvPr id="0" name=""/>
        <dsp:cNvSpPr/>
      </dsp:nvSpPr>
      <dsp:spPr>
        <a:xfrm rot="5400000">
          <a:off x="-254853" y="1762795"/>
          <a:ext cx="1699024" cy="1189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5400000">
        <a:off x="-254853" y="1762795"/>
        <a:ext cx="1699024" cy="1189317"/>
      </dsp:txXfrm>
    </dsp:sp>
    <dsp:sp modelId="{CBB4DBD7-1491-4649-AEB2-0A0B26047F9C}">
      <dsp:nvSpPr>
        <dsp:cNvPr id="0" name=""/>
        <dsp:cNvSpPr/>
      </dsp:nvSpPr>
      <dsp:spPr>
        <a:xfrm rot="5400000">
          <a:off x="4185879" y="-1488620"/>
          <a:ext cx="1104365" cy="7097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Работая в газете, ученик выбирает тему, интересную для него самого, обрабатывая материал, развивает учебные и коммуникативные навыки в творческой форме.</a:t>
          </a:r>
          <a:endParaRPr lang="ru-RU" sz="1700" kern="1200" dirty="0"/>
        </a:p>
      </dsp:txBody>
      <dsp:txXfrm rot="5400000">
        <a:off x="4185879" y="-1488620"/>
        <a:ext cx="1104365" cy="7097490"/>
      </dsp:txXfrm>
    </dsp:sp>
    <dsp:sp modelId="{6B9B16A5-A4D3-41FB-8DBC-D69D2715F5E9}">
      <dsp:nvSpPr>
        <dsp:cNvPr id="0" name=""/>
        <dsp:cNvSpPr/>
      </dsp:nvSpPr>
      <dsp:spPr>
        <a:xfrm rot="5400000">
          <a:off x="-254853" y="3268786"/>
          <a:ext cx="1699024" cy="1189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5400000">
        <a:off x="-254853" y="3268786"/>
        <a:ext cx="1699024" cy="1189317"/>
      </dsp:txXfrm>
    </dsp:sp>
    <dsp:sp modelId="{0FA1E881-8B25-4D3A-809D-29AF912ACAAD}">
      <dsp:nvSpPr>
        <dsp:cNvPr id="0" name=""/>
        <dsp:cNvSpPr/>
      </dsp:nvSpPr>
      <dsp:spPr>
        <a:xfrm rot="5400000">
          <a:off x="4185879" y="17370"/>
          <a:ext cx="1104365" cy="7097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одним из критериев современного человека является своевременная информированность в различных областях жизни. </a:t>
          </a:r>
          <a:endParaRPr lang="ru-RU" sz="1700" kern="1200" dirty="0"/>
        </a:p>
      </dsp:txBody>
      <dsp:txXfrm rot="5400000">
        <a:off x="4185879" y="17370"/>
        <a:ext cx="1104365" cy="70974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EEB627-1F7C-4058-A703-79FD8DA19694}">
      <dsp:nvSpPr>
        <dsp:cNvPr id="0" name=""/>
        <dsp:cNvSpPr/>
      </dsp:nvSpPr>
      <dsp:spPr>
        <a:xfrm>
          <a:off x="1072" y="11427"/>
          <a:ext cx="4183188" cy="2509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Способность формировать у подрастающих поколений привычку общения с газетной периодикой, потребность в регулярном прочтении газет</a:t>
          </a:r>
          <a:endParaRPr lang="ru-RU" sz="1800" kern="1200" dirty="0"/>
        </a:p>
      </dsp:txBody>
      <dsp:txXfrm>
        <a:off x="1072" y="11427"/>
        <a:ext cx="4183188" cy="2509913"/>
      </dsp:txXfrm>
    </dsp:sp>
    <dsp:sp modelId="{886FB036-F323-4EFB-8B6D-D841A855976C}">
      <dsp:nvSpPr>
        <dsp:cNvPr id="0" name=""/>
        <dsp:cNvSpPr/>
      </dsp:nvSpPr>
      <dsp:spPr>
        <a:xfrm>
          <a:off x="4602580" y="11427"/>
          <a:ext cx="4183188" cy="2509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участие в создании школьной прессы можно рас- сматривать как  приобретение  навыков  общественной  деятельности  в роли самодеятельного коммуникатора, развитие </a:t>
          </a:r>
          <a:r>
            <a:rPr lang="ru-RU" sz="1800" kern="1200" dirty="0" err="1" smtClean="0"/>
            <a:t>креативного</a:t>
          </a:r>
          <a:r>
            <a:rPr lang="ru-RU" sz="1800" kern="1200" dirty="0" smtClean="0"/>
            <a:t> потенциала личности, потребности школьников в самовыражении</a:t>
          </a:r>
          <a:endParaRPr lang="ru-RU" sz="1800" kern="1200" dirty="0"/>
        </a:p>
      </dsp:txBody>
      <dsp:txXfrm>
        <a:off x="4602580" y="11427"/>
        <a:ext cx="4183188" cy="2509913"/>
      </dsp:txXfrm>
    </dsp:sp>
    <dsp:sp modelId="{31FBAB28-40B4-4BFD-A20D-0B4C9DA921EB}">
      <dsp:nvSpPr>
        <dsp:cNvPr id="0" name=""/>
        <dsp:cNvSpPr/>
      </dsp:nvSpPr>
      <dsp:spPr>
        <a:xfrm>
          <a:off x="1072" y="2939659"/>
          <a:ext cx="4183188" cy="2509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Участникам  школьной   прессы   прививается   способность  к самостоятельному производству </a:t>
          </a:r>
          <a:r>
            <a:rPr lang="ru-RU" sz="1800" kern="1200" dirty="0" err="1" smtClean="0"/>
            <a:t>медиатекстов</a:t>
          </a:r>
          <a:r>
            <a:rPr lang="ru-RU" sz="1800" kern="1200" dirty="0" smtClean="0"/>
            <a:t>, сбору и обработке необходимой для этого информации, ее «упаковке» в газетные формы и жанры, к графическому оформлению изданий</a:t>
          </a:r>
          <a:endParaRPr lang="ru-RU" sz="1800" kern="1200" dirty="0"/>
        </a:p>
      </dsp:txBody>
      <dsp:txXfrm>
        <a:off x="1072" y="2939659"/>
        <a:ext cx="4183188" cy="2509913"/>
      </dsp:txXfrm>
    </dsp:sp>
    <dsp:sp modelId="{D3BB2EDA-4B59-4084-84CA-D400FAFAD619}">
      <dsp:nvSpPr>
        <dsp:cNvPr id="0" name=""/>
        <dsp:cNvSpPr/>
      </dsp:nvSpPr>
      <dsp:spPr>
        <a:xfrm>
          <a:off x="4602580" y="2939659"/>
          <a:ext cx="4183188" cy="2509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Школьную газету можно использовать как канал формирования восприятия </a:t>
          </a:r>
          <a:r>
            <a:rPr lang="ru-RU" sz="1800" kern="1200" dirty="0" err="1" smtClean="0"/>
            <a:t>медийного</a:t>
          </a:r>
          <a:r>
            <a:rPr lang="ru-RU" sz="1800" kern="1200" dirty="0" smtClean="0"/>
            <a:t> содержания, объяснения существа и особенностей журналистской работы</a:t>
          </a:r>
          <a:endParaRPr lang="ru-RU" sz="1800" kern="1200" dirty="0"/>
        </a:p>
      </dsp:txBody>
      <dsp:txXfrm>
        <a:off x="4602580" y="2939659"/>
        <a:ext cx="4183188" cy="2509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ФОРМИРОВАНИЕ МЕДИАКОМПЕТЕНТНОСТИ ШКОЛЬНИКОВ НА УРОКАХ РУССКОГО ЯЗЫКА И ЛИТЕРАТУРЫ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755576" y="4581128"/>
            <a:ext cx="8229600" cy="366935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Щербакова Флорида Павловна, учитель русского языка и литературы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КГУ «ОШ имени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Досова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Катарколь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Бурабайскому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области»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52022"/>
            <a:ext cx="2880320" cy="17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МЕДИАКОМПЕТЕНТНОСТИ ЧЕРЕЗ ПРОЕКТНУЮ ДЕЯТЕЛЬНОСТЬ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Хомуло Артем- Недзвецкий Иван, 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3060072" cy="4786346"/>
          </a:xfrm>
        </p:spPr>
      </p:pic>
      <p:pic>
        <p:nvPicPr>
          <p:cNvPr id="8" name="Рисунок 7" descr="Падолько Вероника, 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786058"/>
            <a:ext cx="3286116" cy="4071942"/>
          </a:xfrm>
          <a:prstGeom prst="rect">
            <a:avLst/>
          </a:prstGeom>
        </p:spPr>
      </p:pic>
      <p:pic>
        <p:nvPicPr>
          <p:cNvPr id="9" name="Содержимое 8" descr="Сергиенко Марина, 2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220913"/>
            <a:ext cx="3371706" cy="4637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ФОРМИРОВАНИЕ МЕДИАКОМПЕТЕНТНОСТИ ЧЕРЕЗ ПРОЕКТНУЮ ДЕЯТЕЛЬНОСТЬ</a:t>
            </a:r>
            <a:endParaRPr lang="ru-RU" sz="3600" b="1" dirty="0"/>
          </a:p>
        </p:txBody>
      </p:sp>
      <p:pic>
        <p:nvPicPr>
          <p:cNvPr id="12" name="Рисунок 11" descr="Лазарева Анна, 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732228" cy="3649364"/>
          </a:xfrm>
          <a:prstGeom prst="rect">
            <a:avLst/>
          </a:prstGeom>
        </p:spPr>
      </p:pic>
      <p:pic>
        <p:nvPicPr>
          <p:cNvPr id="13" name="Рисунок 12" descr="Домбровская Александра, Жузанова Дарья, 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921585"/>
            <a:ext cx="4500562" cy="293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ФОРМИРОВАНИЕ МЕДИАКОМПЕТЕНТНОСТИ ЧЕРЕЗ ПРОЕКТНУЮ ДЕЯТЕЛЬНОСТЬ</a:t>
            </a:r>
            <a:endParaRPr lang="ru-RU" sz="3600" b="1" dirty="0"/>
          </a:p>
        </p:txBody>
      </p:sp>
      <p:pic>
        <p:nvPicPr>
          <p:cNvPr id="5" name="Рисунок 4" descr="Сергиенко Марина Перышко снеги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286248" cy="5072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928802"/>
            <a:ext cx="4143404" cy="4929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ПРОЕКТ- СОЗДАНИЕ ШКОЛЬНОЙ ГАЗЕТЫ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1928802"/>
          <a:ext cx="82868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ПРОЕКТ- СОЗДАНИЕ ШКОЛЬНОЙ ГАЗЕТЫ </a:t>
            </a:r>
            <a:endParaRPr lang="ru-RU" sz="36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397000"/>
          <a:ext cx="878684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643182"/>
            <a:ext cx="406404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ПРОЕКТ- СОЗДАНИЕ ШКОЛЬНОЙ ГАЗЕТЫ </a:t>
            </a:r>
            <a:endParaRPr lang="ru-RU" sz="3600" b="1" dirty="0"/>
          </a:p>
        </p:txBody>
      </p:sp>
      <p:pic>
        <p:nvPicPr>
          <p:cNvPr id="8" name="Рисунок 7" descr="Сним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4572000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Образованная нация –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залог устойчивого развития"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14282" y="1428736"/>
            <a:ext cx="2786082" cy="221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Проектная деятельность</a:t>
            </a:r>
            <a:endParaRPr lang="ru-RU" b="1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6357950" y="1285860"/>
            <a:ext cx="2571768" cy="2357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Работа с </a:t>
            </a:r>
            <a:r>
              <a:rPr lang="ru-RU" b="1" dirty="0" err="1" smtClean="0"/>
              <a:t>медиатекстами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929058" y="1714488"/>
            <a:ext cx="1500198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Качество знаний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524000" y="3786190"/>
          <a:ext cx="676277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6d93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28596" y="0"/>
            <a:ext cx="8358246" cy="8572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С началом нового учебного года!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АРХИВ 2019-2020 учебный год\Проект ДЕТСКИЕ СМИ\школьная газета\ДЛЯ ГАЗ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071678"/>
            <a:ext cx="3429024" cy="29289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МЕДИАКОМПЕТЕНТНОСТЬ?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0" y="2357430"/>
            <a:ext cx="4214842" cy="450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Средства (массовой) коммуникации – технические средства создания, записи, копирования, тиражирования, хранения, распространения, восприятия информации и обмена ее между субъектом (автором </a:t>
            </a:r>
            <a:r>
              <a:rPr lang="ru-RU" sz="1400" b="1" dirty="0" err="1" smtClean="0">
                <a:solidFill>
                  <a:schemeClr val="bg1"/>
                </a:solidFill>
              </a:rPr>
              <a:t>медиатекста</a:t>
            </a:r>
            <a:r>
              <a:rPr lang="ru-RU" sz="1400" b="1" dirty="0" smtClean="0">
                <a:solidFill>
                  <a:schemeClr val="bg1"/>
                </a:solidFill>
              </a:rPr>
              <a:t>) и объектом (массовой аудиторией)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929158" y="2357430"/>
            <a:ext cx="4214842" cy="450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Сообщение, изложенное в любом виде и жанре </a:t>
            </a:r>
            <a:r>
              <a:rPr lang="ru-RU" b="1" dirty="0" err="1" smtClean="0">
                <a:solidFill>
                  <a:schemeClr val="bg1"/>
                </a:solidFill>
              </a:rPr>
              <a:t>медиа</a:t>
            </a:r>
            <a:r>
              <a:rPr lang="ru-RU" b="1" dirty="0" smtClean="0">
                <a:solidFill>
                  <a:schemeClr val="bg1"/>
                </a:solidFill>
              </a:rPr>
              <a:t> (газетная статья, телепередача, видеоклип, фильм и пр.).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3168352" cy="292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МЕДИАКОМПЕТЕНТНОСТЬ-это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57200" y="1785927"/>
          <a:ext cx="8229600" cy="453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ФОРМИРОВАНИЕ МЕДИАКОМПЕТЕНТНОСТИ</a:t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tx1"/>
                </a:solidFill>
              </a:rPr>
              <a:t>5 КЛАСС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357431"/>
            <a:ext cx="4392489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86257"/>
            <a:ext cx="5650955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071678"/>
            <a:ext cx="4286248" cy="2919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ФОРМИРОВАНИЕ МЕДИАКОМПЕТЕНТНОСТИ</a:t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tx1"/>
                </a:solidFill>
              </a:rPr>
              <a:t>6 КЛАСС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441" y="1928801"/>
            <a:ext cx="8183118" cy="1214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86190"/>
            <a:ext cx="4416693" cy="2589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762376"/>
            <a:ext cx="4572032" cy="2667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ФОРМИРОВАНИЕ МЕДИАКОМПЕТЕНТНОСТИ</a:t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tx1"/>
                </a:solidFill>
              </a:rPr>
              <a:t>7 КЛАСС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4777508" cy="2152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71942"/>
            <a:ext cx="4643470" cy="2610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485893"/>
            <a:ext cx="4786314" cy="3586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ФОРМИРОВАНИЕ МЕДИАКОМПЕТЕНТНОСТИ</a:t>
            </a:r>
            <a:br>
              <a:rPr lang="ru-RU" b="1" dirty="0" smtClean="0"/>
            </a:br>
            <a:r>
              <a:rPr lang="ru-RU" b="1" dirty="0" smtClean="0"/>
              <a:t>8</a:t>
            </a:r>
            <a:r>
              <a:rPr lang="ru-RU" sz="4000" b="1" dirty="0" smtClean="0">
                <a:solidFill>
                  <a:schemeClr val="tx1"/>
                </a:solidFill>
              </a:rPr>
              <a:t> КЛАСС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214554"/>
            <a:ext cx="5652526" cy="1711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6176" y="3214686"/>
            <a:ext cx="4767824" cy="2729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57761"/>
            <a:ext cx="4786314" cy="1785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РАБОТА С МЕДИАТЕКСТАМИ</a:t>
            </a:r>
            <a:br>
              <a:rPr lang="ru-RU" b="1" dirty="0" smtClean="0"/>
            </a:b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95536" y="1484784"/>
            <a:ext cx="3786214" cy="50720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Помогают лучше подготовить учащихся к пониманию роли и места кино, телевидения, видео в жизни общества, сформировать критическое отношение к </a:t>
            </a:r>
            <a:r>
              <a:rPr lang="ru-RU" dirty="0" err="1" smtClean="0">
                <a:solidFill>
                  <a:schemeClr val="bg1"/>
                </a:solidFill>
              </a:rPr>
              <a:t>медиапродукции</a:t>
            </a:r>
            <a:r>
              <a:rPr lang="ru-RU" dirty="0" smtClean="0">
                <a:solidFill>
                  <a:schemeClr val="bg1"/>
                </a:solidFill>
              </a:rPr>
              <a:t>, познакомить с языком различных аудиовизуальных средств, научить  их анализировать и интерпретировать </a:t>
            </a:r>
            <a:r>
              <a:rPr lang="ru-RU" dirty="0" err="1" smtClean="0">
                <a:solidFill>
                  <a:schemeClr val="bg1"/>
                </a:solidFill>
              </a:rPr>
              <a:t>медиаинформацию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4716016" cy="396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ПРИЕМЫ РАБОТЫ С МЕДИАТЕКСТАМИ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472518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468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ФОРМИРОВАНИЕ МЕДИАКОМПЕТЕНТНОСТИ ШКОЛЬНИКОВ НА УРОКАХ РУССКОГО ЯЗЫКА И ЛИТЕРАТУРЫ</vt:lpstr>
      <vt:lpstr>Что такое МЕДИАКОМПЕТЕНТНОСТЬ?</vt:lpstr>
      <vt:lpstr>МЕДИАКОМПЕТЕНТНОСТЬ-это</vt:lpstr>
      <vt:lpstr>ФОРМИРОВАНИЕ МЕДИАКОМПЕТЕНТНОСТИ 5 КЛАСС</vt:lpstr>
      <vt:lpstr>ФОРМИРОВАНИЕ МЕДИАКОМПЕТЕНТНОСТИ 6 КЛАСС</vt:lpstr>
      <vt:lpstr>ФОРМИРОВАНИЕ МЕДИАКОМПЕТЕНТНОСТИ 7 КЛАСС</vt:lpstr>
      <vt:lpstr>ФОРМИРОВАНИЕ МЕДИАКОМПЕТЕНТНОСТИ 8 КЛАСС</vt:lpstr>
      <vt:lpstr>РАБОТА С МЕДИАТЕКСТАМИ </vt:lpstr>
      <vt:lpstr>ПРИЕМЫ РАБОТЫ С МЕДИАТЕКСТАМИ </vt:lpstr>
      <vt:lpstr>ФОРМИРОВАНИЕ МЕДИАКОМПЕТЕНТНОСТИ ЧЕРЕЗ ПРОЕКТНУЮ ДЕЯТЕЛЬНОСТЬ</vt:lpstr>
      <vt:lpstr>ФОРМИРОВАНИЕ МЕДИАКОМПЕТЕНТНОСТИ ЧЕРЕЗ ПРОЕКТНУЮ ДЕЯТЕЛЬНОСТЬ</vt:lpstr>
      <vt:lpstr>ФОРМИРОВАНИЕ МЕДИАКОМПЕТЕНТНОСТИ ЧЕРЕЗ ПРОЕКТНУЮ ДЕЯТЕЛЬНОСТЬ</vt:lpstr>
      <vt:lpstr>ПРОЕКТ- СОЗДАНИЕ ШКОЛЬНОЙ ГАЗЕТЫ </vt:lpstr>
      <vt:lpstr>ПРОЕКТ- СОЗДАНИЕ ШКОЛЬНОЙ ГАЗЕТЫ </vt:lpstr>
      <vt:lpstr>ПРОЕКТ- СОЗДАНИЕ ШКОЛЬНОЙ ГАЗЕТЫ </vt:lpstr>
      <vt:lpstr>   «Образованная нация –  залог устойчивого развития"</vt:lpstr>
      <vt:lpstr>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МЕДИАКОМПЕТЕНТНОСТИ ШКОЛЬНИКОВ НА УРОКАХ РУССКОГО ЯЗЫКА И ЛИТЕРАТУРЫ</dc:title>
  <dc:creator>user</dc:creator>
  <cp:lastModifiedBy>comp</cp:lastModifiedBy>
  <cp:revision>43</cp:revision>
  <dcterms:created xsi:type="dcterms:W3CDTF">2021-08-11T13:14:45Z</dcterms:created>
  <dcterms:modified xsi:type="dcterms:W3CDTF">2021-08-12T03:31:23Z</dcterms:modified>
</cp:coreProperties>
</file>